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67" d="100"/>
          <a:sy n="67" d="100"/>
        </p:scale>
        <p:origin x="-11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CF49-CA51-40D8-8B9F-D4ED02AF6908}" type="datetimeFigureOut">
              <a:rPr lang="fr-BE" smtClean="0"/>
              <a:t>12-02-20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02B0-9140-40B5-AFE7-BE0D6FAF5725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CF49-CA51-40D8-8B9F-D4ED02AF6908}" type="datetimeFigureOut">
              <a:rPr lang="fr-BE" smtClean="0"/>
              <a:t>12-02-20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02B0-9140-40B5-AFE7-BE0D6FAF5725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CF49-CA51-40D8-8B9F-D4ED02AF6908}" type="datetimeFigureOut">
              <a:rPr lang="fr-BE" smtClean="0"/>
              <a:t>12-02-20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02B0-9140-40B5-AFE7-BE0D6FAF5725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CF49-CA51-40D8-8B9F-D4ED02AF6908}" type="datetimeFigureOut">
              <a:rPr lang="fr-BE" smtClean="0"/>
              <a:t>12-02-20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02B0-9140-40B5-AFE7-BE0D6FAF5725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CF49-CA51-40D8-8B9F-D4ED02AF6908}" type="datetimeFigureOut">
              <a:rPr lang="fr-BE" smtClean="0"/>
              <a:t>12-02-20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02B0-9140-40B5-AFE7-BE0D6FAF5725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CF49-CA51-40D8-8B9F-D4ED02AF6908}" type="datetimeFigureOut">
              <a:rPr lang="fr-BE" smtClean="0"/>
              <a:t>12-02-20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02B0-9140-40B5-AFE7-BE0D6FAF5725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CF49-CA51-40D8-8B9F-D4ED02AF6908}" type="datetimeFigureOut">
              <a:rPr lang="fr-BE" smtClean="0"/>
              <a:t>12-02-20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02B0-9140-40B5-AFE7-BE0D6FAF5725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CF49-CA51-40D8-8B9F-D4ED02AF6908}" type="datetimeFigureOut">
              <a:rPr lang="fr-BE" smtClean="0"/>
              <a:t>12-02-20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02B0-9140-40B5-AFE7-BE0D6FAF5725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CF49-CA51-40D8-8B9F-D4ED02AF6908}" type="datetimeFigureOut">
              <a:rPr lang="fr-BE" smtClean="0"/>
              <a:t>12-02-20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02B0-9140-40B5-AFE7-BE0D6FAF5725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CF49-CA51-40D8-8B9F-D4ED02AF6908}" type="datetimeFigureOut">
              <a:rPr lang="fr-BE" smtClean="0"/>
              <a:t>12-02-20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02B0-9140-40B5-AFE7-BE0D6FAF5725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4CF49-CA51-40D8-8B9F-D4ED02AF6908}" type="datetimeFigureOut">
              <a:rPr lang="fr-BE" smtClean="0"/>
              <a:t>12-02-20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02B0-9140-40B5-AFE7-BE0D6FAF5725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4CF49-CA51-40D8-8B9F-D4ED02AF6908}" type="datetimeFigureOut">
              <a:rPr lang="fr-BE" smtClean="0"/>
              <a:t>12-02-20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702B0-9140-40B5-AFE7-BE0D6FAF5725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809032" y="3044280"/>
            <a:ext cx="55259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4400" dirty="0" smtClean="0"/>
              <a:t>La prière du Notre Père</a:t>
            </a:r>
            <a:endParaRPr lang="fr-BE" sz="4400" dirty="0"/>
          </a:p>
        </p:txBody>
      </p:sp>
      <p:pic>
        <p:nvPicPr>
          <p:cNvPr id="2" name="Notre Pere - version meditative-nv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09032" y="537321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ristina\Downloads\Photos\IMG_20200211_194301.jpg"/>
          <p:cNvPicPr>
            <a:picLocks noChangeAspect="1" noChangeArrowheads="1"/>
          </p:cNvPicPr>
          <p:nvPr/>
        </p:nvPicPr>
        <p:blipFill>
          <a:blip r:embed="rId2" cstate="print"/>
          <a:srcRect l="26670" t="15002" r="29992" b="26242"/>
          <a:stretch>
            <a:fillRect/>
          </a:stretch>
        </p:blipFill>
        <p:spPr bwMode="auto">
          <a:xfrm>
            <a:off x="1907704" y="908720"/>
            <a:ext cx="1872208" cy="3384376"/>
          </a:xfrm>
          <a:prstGeom prst="rect">
            <a:avLst/>
          </a:prstGeom>
          <a:noFill/>
        </p:spPr>
      </p:pic>
      <p:pic>
        <p:nvPicPr>
          <p:cNvPr id="1027" name="Picture 3" descr="C:\Users\Christina\Downloads\Photos\IMG_20200211_194305.jpg"/>
          <p:cNvPicPr>
            <a:picLocks noChangeAspect="1" noChangeArrowheads="1"/>
          </p:cNvPicPr>
          <p:nvPr/>
        </p:nvPicPr>
        <p:blipFill>
          <a:blip r:embed="rId3" cstate="print"/>
          <a:srcRect l="8334" t="5001" r="21658" b="36243"/>
          <a:stretch>
            <a:fillRect/>
          </a:stretch>
        </p:blipFill>
        <p:spPr bwMode="auto">
          <a:xfrm>
            <a:off x="5076056" y="908720"/>
            <a:ext cx="3024336" cy="338437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1979712" y="4797152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/>
              <a:t>Notre Père                       qui es aux cieux</a:t>
            </a:r>
            <a:endParaRPr lang="fr-BE" sz="2800" dirty="0"/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hristina\Downloads\Photos\IMG_20200211_194314.jpg"/>
          <p:cNvPicPr>
            <a:picLocks noChangeAspect="1" noChangeArrowheads="1"/>
          </p:cNvPicPr>
          <p:nvPr/>
        </p:nvPicPr>
        <p:blipFill>
          <a:blip r:embed="rId2" cstate="print"/>
          <a:srcRect l="12502" t="3750" r="20824" b="41244"/>
          <a:stretch>
            <a:fillRect/>
          </a:stretch>
        </p:blipFill>
        <p:spPr bwMode="auto">
          <a:xfrm>
            <a:off x="5220072" y="764704"/>
            <a:ext cx="2880320" cy="3168352"/>
          </a:xfrm>
          <a:prstGeom prst="rect">
            <a:avLst/>
          </a:prstGeom>
          <a:noFill/>
        </p:spPr>
      </p:pic>
      <p:pic>
        <p:nvPicPr>
          <p:cNvPr id="2051" name="Picture 3" descr="C:\Users\Christina\Downloads\Photos\IMG_20200211_194309.jpg"/>
          <p:cNvPicPr>
            <a:picLocks noChangeAspect="1" noChangeArrowheads="1"/>
          </p:cNvPicPr>
          <p:nvPr/>
        </p:nvPicPr>
        <p:blipFill>
          <a:blip r:embed="rId3" cstate="print"/>
          <a:srcRect l="27491" t="2500" r="22503" b="42494"/>
          <a:stretch>
            <a:fillRect/>
          </a:stretch>
        </p:blipFill>
        <p:spPr bwMode="auto">
          <a:xfrm>
            <a:off x="1475656" y="764704"/>
            <a:ext cx="2160240" cy="3168352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611560" y="479715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/>
              <a:t>Que ton nom soit sanctifié         que ton règne vienne</a:t>
            </a:r>
            <a:endParaRPr lang="fr-BE" sz="2800" dirty="0"/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Christina\Downloads\Photos\IMG_20200211_194317.jpg"/>
          <p:cNvPicPr>
            <a:picLocks noChangeAspect="1" noChangeArrowheads="1"/>
          </p:cNvPicPr>
          <p:nvPr/>
        </p:nvPicPr>
        <p:blipFill>
          <a:blip r:embed="rId2" cstate="print"/>
          <a:srcRect l="18335" r="31659" b="44994"/>
          <a:stretch>
            <a:fillRect/>
          </a:stretch>
        </p:blipFill>
        <p:spPr bwMode="auto">
          <a:xfrm>
            <a:off x="1043608" y="1052736"/>
            <a:ext cx="2160240" cy="3168352"/>
          </a:xfrm>
          <a:prstGeom prst="rect">
            <a:avLst/>
          </a:prstGeom>
          <a:noFill/>
        </p:spPr>
      </p:pic>
      <p:pic>
        <p:nvPicPr>
          <p:cNvPr id="2053" name="Picture 5" descr="C:\Users\Christina\Downloads\Photos\IMG_20200211_194321.jpg"/>
          <p:cNvPicPr>
            <a:picLocks noChangeAspect="1" noChangeArrowheads="1"/>
          </p:cNvPicPr>
          <p:nvPr/>
        </p:nvPicPr>
        <p:blipFill>
          <a:blip r:embed="rId3" cstate="print"/>
          <a:srcRect l="11668" r="26659" b="42494"/>
          <a:stretch>
            <a:fillRect/>
          </a:stretch>
        </p:blipFill>
        <p:spPr bwMode="auto">
          <a:xfrm>
            <a:off x="5004048" y="1052736"/>
            <a:ext cx="2664296" cy="3312368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395536" y="4797152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/>
              <a:t>Que ta volonté soit faite         sur la terre comme au ciel</a:t>
            </a:r>
            <a:endParaRPr lang="fr-BE" sz="2800" dirty="0"/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Christina\Downloads\Photos\IMG_20200211_194326.jpg"/>
          <p:cNvPicPr>
            <a:picLocks noChangeAspect="1" noChangeArrowheads="1"/>
          </p:cNvPicPr>
          <p:nvPr/>
        </p:nvPicPr>
        <p:blipFill>
          <a:blip r:embed="rId2" cstate="print"/>
          <a:srcRect l="23336" t="3750" r="39993" b="48745"/>
          <a:stretch>
            <a:fillRect/>
          </a:stretch>
        </p:blipFill>
        <p:spPr bwMode="auto">
          <a:xfrm>
            <a:off x="1403648" y="980728"/>
            <a:ext cx="1584176" cy="2736304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395536" y="4797152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/>
              <a:t>Donne-nous aujourd’hui              Pardonne-nous</a:t>
            </a:r>
          </a:p>
          <a:p>
            <a:r>
              <a:rPr lang="fr-BE" sz="2800" dirty="0" smtClean="0"/>
              <a:t>notre pain de ce jour                      nos offenses</a:t>
            </a:r>
            <a:endParaRPr lang="fr-BE" sz="2800" dirty="0"/>
          </a:p>
        </p:txBody>
      </p:sp>
      <p:pic>
        <p:nvPicPr>
          <p:cNvPr id="10" name="Picture 3" descr="C:\Users\Christina\Downloads\Photos\IMG_20200211_194309.jpg"/>
          <p:cNvPicPr>
            <a:picLocks noChangeAspect="1" noChangeArrowheads="1"/>
          </p:cNvPicPr>
          <p:nvPr/>
        </p:nvPicPr>
        <p:blipFill>
          <a:blip r:embed="rId3" cstate="print"/>
          <a:srcRect l="27491" t="2500" r="22503" b="42494"/>
          <a:stretch>
            <a:fillRect/>
          </a:stretch>
        </p:blipFill>
        <p:spPr bwMode="auto">
          <a:xfrm>
            <a:off x="5220072" y="980728"/>
            <a:ext cx="2160240" cy="316835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Users\Christina\Downloads\Photos\IMG_20200211_194341.jpg"/>
          <p:cNvPicPr>
            <a:picLocks noChangeAspect="1" noChangeArrowheads="1"/>
          </p:cNvPicPr>
          <p:nvPr/>
        </p:nvPicPr>
        <p:blipFill>
          <a:blip r:embed="rId2" cstate="print"/>
          <a:srcRect t="11251" b="46244"/>
          <a:stretch>
            <a:fillRect/>
          </a:stretch>
        </p:blipFill>
        <p:spPr bwMode="auto">
          <a:xfrm>
            <a:off x="2195736" y="1556792"/>
            <a:ext cx="4320000" cy="2448272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395536" y="4797152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dirty="0" smtClean="0"/>
              <a:t>Comme nous pardonnons aussi</a:t>
            </a:r>
          </a:p>
          <a:p>
            <a:pPr algn="ctr"/>
            <a:r>
              <a:rPr lang="fr-BE" sz="2800" dirty="0" smtClean="0"/>
              <a:t> à ceux qui nous ont offensé</a:t>
            </a:r>
            <a:endParaRPr lang="fr-BE" sz="2800" dirty="0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:\Users\Christina\Downloads\Photos\IMG_20200211_194346.jpg"/>
          <p:cNvPicPr>
            <a:picLocks noChangeAspect="1" noChangeArrowheads="1"/>
          </p:cNvPicPr>
          <p:nvPr/>
        </p:nvPicPr>
        <p:blipFill>
          <a:blip r:embed="rId2" cstate="print"/>
          <a:srcRect l="31670" r="24992" b="44994"/>
          <a:stretch>
            <a:fillRect/>
          </a:stretch>
        </p:blipFill>
        <p:spPr bwMode="auto">
          <a:xfrm>
            <a:off x="1331640" y="836712"/>
            <a:ext cx="1872208" cy="3168352"/>
          </a:xfrm>
          <a:prstGeom prst="rect">
            <a:avLst/>
          </a:prstGeom>
          <a:noFill/>
        </p:spPr>
      </p:pic>
      <p:pic>
        <p:nvPicPr>
          <p:cNvPr id="2058" name="Picture 10" descr="C:\Users\Christina\Downloads\Photos\IMG_20200211_194352.jpg"/>
          <p:cNvPicPr>
            <a:picLocks noChangeAspect="1" noChangeArrowheads="1"/>
          </p:cNvPicPr>
          <p:nvPr/>
        </p:nvPicPr>
        <p:blipFill>
          <a:blip r:embed="rId3" cstate="print"/>
          <a:srcRect t="7501" r="38326" b="44994"/>
          <a:stretch>
            <a:fillRect/>
          </a:stretch>
        </p:blipFill>
        <p:spPr bwMode="auto">
          <a:xfrm>
            <a:off x="5220072" y="836712"/>
            <a:ext cx="2664296" cy="2736304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1043608" y="4797152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/>
              <a:t>Et ne nous laisse pas                  mais délivre-nous</a:t>
            </a:r>
          </a:p>
          <a:p>
            <a:r>
              <a:rPr lang="fr-BE" sz="2800" dirty="0" smtClean="0"/>
              <a:t>entrer en tentation                          du mal.</a:t>
            </a:r>
            <a:endParaRPr lang="fr-BE" sz="2800" dirty="0"/>
          </a:p>
        </p:txBody>
      </p:sp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56338" y="2921169"/>
            <a:ext cx="20313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6000" dirty="0" smtClean="0"/>
              <a:t>Amen</a:t>
            </a:r>
            <a:endParaRPr lang="fr-BE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66</Words>
  <Application>Microsoft Office PowerPoint</Application>
  <PresentationFormat>Affichage à l'écran (4:3)</PresentationFormat>
  <Paragraphs>11</Paragraphs>
  <Slides>8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Michiels</dc:creator>
  <cp:lastModifiedBy>Kristina Koethe</cp:lastModifiedBy>
  <cp:revision>12</cp:revision>
  <dcterms:created xsi:type="dcterms:W3CDTF">2020-02-11T18:51:14Z</dcterms:created>
  <dcterms:modified xsi:type="dcterms:W3CDTF">2020-02-12T10:04:00Z</dcterms:modified>
</cp:coreProperties>
</file>