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95" r:id="rId3"/>
    <p:sldId id="257" r:id="rId4"/>
    <p:sldId id="258" r:id="rId5"/>
    <p:sldId id="259" r:id="rId6"/>
    <p:sldId id="260" r:id="rId7"/>
    <p:sldId id="261" r:id="rId8"/>
    <p:sldId id="262" r:id="rId9"/>
    <p:sldId id="263" r:id="rId10"/>
    <p:sldId id="264" r:id="rId11"/>
    <p:sldId id="265" r:id="rId12"/>
    <p:sldId id="268" r:id="rId13"/>
    <p:sldId id="266" r:id="rId14"/>
    <p:sldId id="267" r:id="rId15"/>
    <p:sldId id="269" r:id="rId16"/>
    <p:sldId id="270" r:id="rId17"/>
    <p:sldId id="271" r:id="rId18"/>
    <p:sldId id="272" r:id="rId19"/>
    <p:sldId id="273" r:id="rId20"/>
    <p:sldId id="278" r:id="rId21"/>
    <p:sldId id="275" r:id="rId22"/>
    <p:sldId id="276" r:id="rId23"/>
    <p:sldId id="277" r:id="rId24"/>
    <p:sldId id="297" r:id="rId25"/>
    <p:sldId id="279" r:id="rId26"/>
    <p:sldId id="280" r:id="rId27"/>
    <p:sldId id="281" r:id="rId28"/>
    <p:sldId id="282" r:id="rId29"/>
    <p:sldId id="298" r:id="rId30"/>
    <p:sldId id="285" r:id="rId31"/>
    <p:sldId id="296" r:id="rId32"/>
    <p:sldId id="286" r:id="rId33"/>
    <p:sldId id="284" r:id="rId34"/>
    <p:sldId id="299" r:id="rId35"/>
    <p:sldId id="287" r:id="rId36"/>
    <p:sldId id="288" r:id="rId37"/>
    <p:sldId id="289" r:id="rId38"/>
    <p:sldId id="291" r:id="rId39"/>
    <p:sldId id="294" r:id="rId40"/>
    <p:sldId id="293"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7186" autoAdjust="0"/>
  </p:normalViewPr>
  <p:slideViewPr>
    <p:cSldViewPr snapToGrid="0">
      <p:cViewPr varScale="1">
        <p:scale>
          <a:sx n="75" d="100"/>
          <a:sy n="75" d="100"/>
        </p:scale>
        <p:origin x="974" y="48"/>
      </p:cViewPr>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3035B-2BED-4F47-A3F2-E6E83191CA6E}" type="datetimeFigureOut">
              <a:rPr lang="fr-BE" smtClean="0"/>
              <a:t>27-12-22</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46BFD-688B-4AC3-9943-67C10A8496D4}" type="slidenum">
              <a:rPr lang="fr-BE" smtClean="0"/>
              <a:t>‹N°›</a:t>
            </a:fld>
            <a:endParaRPr lang="fr-BE"/>
          </a:p>
        </p:txBody>
      </p:sp>
    </p:spTree>
    <p:extLst>
      <p:ext uri="{BB962C8B-B14F-4D97-AF65-F5344CB8AC3E}">
        <p14:creationId xmlns:p14="http://schemas.microsoft.com/office/powerpoint/2010/main" val="2883953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Calibri" panose="020F0502020204030204" pitchFamily="34" charset="0"/>
                <a:ea typeface="Calibri" panose="020F0502020204030204" pitchFamily="34" charset="0"/>
                <a:cs typeface="Times New Roman" panose="02020603050405020304" pitchFamily="18" charset="0"/>
              </a:rPr>
              <a:t>Cette histoire s'est passée il y a près de 2000 ans dans un pays lointain, la Galilée. </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2</a:t>
            </a:fld>
            <a:endParaRPr lang="fr-BE"/>
          </a:p>
        </p:txBody>
      </p:sp>
    </p:spTree>
    <p:extLst>
      <p:ext uri="{BB962C8B-B14F-4D97-AF65-F5344CB8AC3E}">
        <p14:creationId xmlns:p14="http://schemas.microsoft.com/office/powerpoint/2010/main" val="1600127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Calibri" panose="020F0502020204030204" pitchFamily="34" charset="0"/>
                <a:ea typeface="Calibri" panose="020F0502020204030204" pitchFamily="34" charset="0"/>
                <a:cs typeface="Times New Roman" panose="02020603050405020304" pitchFamily="18" charset="0"/>
              </a:rPr>
              <a:t>Le maître se mit très en colère quand Daniel avoua comment il avait perdu son agneau. « Balivernes que tout cela, gronda-t-il. Au lieu de dormir et de faire de beaux rêves, il fallait veiller ! » Et bien que la nuit fût très noire, il renvoya Daniel rechercher l'agneau. Jean s'inquiétait pour son petit compagnon, mais il ne pouvait rien contre le maître.</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11</a:t>
            </a:fld>
            <a:endParaRPr lang="fr-BE"/>
          </a:p>
        </p:txBody>
      </p:sp>
    </p:spTree>
    <p:extLst>
      <p:ext uri="{BB962C8B-B14F-4D97-AF65-F5344CB8AC3E}">
        <p14:creationId xmlns:p14="http://schemas.microsoft.com/office/powerpoint/2010/main" val="2999937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Calibri" panose="020F0502020204030204" pitchFamily="34" charset="0"/>
                <a:ea typeface="Calibri" panose="020F0502020204030204" pitchFamily="34" charset="0"/>
                <a:cs typeface="Times New Roman" panose="02020603050405020304" pitchFamily="18" charset="0"/>
              </a:rPr>
              <a:t>Jean alla chercher dans sa chambre la lanterne qu'un voyageur lui avait donnée un jour en disant qu'elle guiderait toute personne en détresse. </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13</a:t>
            </a:fld>
            <a:endParaRPr lang="fr-BE"/>
          </a:p>
        </p:txBody>
      </p:sp>
    </p:spTree>
    <p:extLst>
      <p:ext uri="{BB962C8B-B14F-4D97-AF65-F5344CB8AC3E}">
        <p14:creationId xmlns:p14="http://schemas.microsoft.com/office/powerpoint/2010/main" val="983393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Calibri" panose="020F0502020204030204" pitchFamily="34" charset="0"/>
                <a:ea typeface="Calibri" panose="020F0502020204030204" pitchFamily="34" charset="0"/>
                <a:cs typeface="Times New Roman" panose="02020603050405020304" pitchFamily="18" charset="0"/>
              </a:rPr>
              <a:t>C'était une lanterne à quatre bougies et Jean recommanda à Daniel d'en prendre bien soin. Muni de cette lumière rassurante, Daniel partit à la recherche de son agneau.</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14</a:t>
            </a:fld>
            <a:endParaRPr lang="fr-BE"/>
          </a:p>
        </p:txBody>
      </p:sp>
    </p:spTree>
    <p:extLst>
      <p:ext uri="{BB962C8B-B14F-4D97-AF65-F5344CB8AC3E}">
        <p14:creationId xmlns:p14="http://schemas.microsoft.com/office/powerpoint/2010/main" val="3718002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Calibri" panose="020F0502020204030204" pitchFamily="34" charset="0"/>
                <a:ea typeface="Calibri" panose="020F0502020204030204" pitchFamily="34" charset="0"/>
                <a:cs typeface="Times New Roman" panose="02020603050405020304" pitchFamily="18" charset="0"/>
              </a:rPr>
              <a:t>Il chercha pendant toute la nuit et pendant toute la journée, sans trouver trace de l'agneau. Le soleil se couchait. Fallait-il continuer ? Où ? Comment ? </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15</a:t>
            </a:fld>
            <a:endParaRPr lang="fr-BE"/>
          </a:p>
        </p:txBody>
      </p:sp>
    </p:spTree>
    <p:extLst>
      <p:ext uri="{BB962C8B-B14F-4D97-AF65-F5344CB8AC3E}">
        <p14:creationId xmlns:p14="http://schemas.microsoft.com/office/powerpoint/2010/main" val="741613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Calibri" panose="020F0502020204030204" pitchFamily="34" charset="0"/>
                <a:ea typeface="Calibri" panose="020F0502020204030204" pitchFamily="34" charset="0"/>
                <a:cs typeface="Times New Roman" panose="02020603050405020304" pitchFamily="18" charset="0"/>
              </a:rPr>
              <a:t>Daniel était sur le point d'abandonner tout espoir lorsqu'il entendit un bruit derrière le rocher. « Agneau, mon petit agneau », cria-t-il. Une grosse voix répondit : « Oh ! Qu'est-ce que tu cherches ? Un agneau ? » </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16</a:t>
            </a:fld>
            <a:endParaRPr lang="fr-BE"/>
          </a:p>
        </p:txBody>
      </p:sp>
    </p:spTree>
    <p:extLst>
      <p:ext uri="{BB962C8B-B14F-4D97-AF65-F5344CB8AC3E}">
        <p14:creationId xmlns:p14="http://schemas.microsoft.com/office/powerpoint/2010/main" val="2730609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Calibri" panose="020F0502020204030204" pitchFamily="34" charset="0"/>
                <a:ea typeface="Calibri" panose="020F0502020204030204" pitchFamily="34" charset="0"/>
                <a:cs typeface="Times New Roman" panose="02020603050405020304" pitchFamily="18" charset="0"/>
              </a:rPr>
              <a:t>Et un homme très grand se dressa tout d'un coup devant. Effrayé, Daniel voulut se sauver. « Tu n'as rien à craindre de ma part, dit l'homme, mais si tu cherches un agneau, tu le trouveras dans le champ d'oliviers, là-bas. Je l'y ai vu. Il est tout petit et blanc comme la neige. </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17</a:t>
            </a:fld>
            <a:endParaRPr lang="fr-BE"/>
          </a:p>
        </p:txBody>
      </p:sp>
    </p:spTree>
    <p:extLst>
      <p:ext uri="{BB962C8B-B14F-4D97-AF65-F5344CB8AC3E}">
        <p14:creationId xmlns:p14="http://schemas.microsoft.com/office/powerpoint/2010/main" val="1551194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Calibri" panose="020F0502020204030204" pitchFamily="34" charset="0"/>
                <a:ea typeface="Calibri" panose="020F0502020204030204" pitchFamily="34" charset="0"/>
                <a:cs typeface="Times New Roman" panose="02020603050405020304" pitchFamily="18" charset="0"/>
              </a:rPr>
              <a:t>- Ah ! Tu as trouvé mon agneau, s'écria Daniel. Merci ! Merci ! Puis-je moi aussi t'aider ? - Personne ne peut m'aider, fit l'homme. Je suis dans les ténèbres. - Non, non, dit Daniel en tendant une des bougies à l'homme. Prends-la ; elle t'éclairera ! Pourquoi me faudrait-il quatre bougies alors que tu n'en as aucune ? Trois me suffisent. - Tu me la laisses à moi ? A moi ? s'étonnait cet homme qui était un voleur ! Tu es bien le premier être au monde à me donner quelque chose. Merci beaucoup ! » </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18</a:t>
            </a:fld>
            <a:endParaRPr lang="fr-BE"/>
          </a:p>
        </p:txBody>
      </p:sp>
    </p:spTree>
    <p:extLst>
      <p:ext uri="{BB962C8B-B14F-4D97-AF65-F5344CB8AC3E}">
        <p14:creationId xmlns:p14="http://schemas.microsoft.com/office/powerpoint/2010/main" val="2305115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Calibri" panose="020F0502020204030204" pitchFamily="34" charset="0"/>
                <a:ea typeface="Calibri" panose="020F0502020204030204" pitchFamily="34" charset="0"/>
                <a:cs typeface="Times New Roman" panose="02020603050405020304" pitchFamily="18" charset="0"/>
              </a:rPr>
              <a:t>Le jour baissait. Daniel se hâta vers le champ d'oliviers pour enfin retrouver son agneau. Mais où est donc cet agneau ? Où s'est-il caché ? </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19</a:t>
            </a:fld>
            <a:endParaRPr lang="fr-BE"/>
          </a:p>
        </p:txBody>
      </p:sp>
    </p:spTree>
    <p:extLst>
      <p:ext uri="{BB962C8B-B14F-4D97-AF65-F5344CB8AC3E}">
        <p14:creationId xmlns:p14="http://schemas.microsoft.com/office/powerpoint/2010/main" val="3032100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Calibri" panose="020F0502020204030204" pitchFamily="34" charset="0"/>
                <a:ea typeface="Calibri" panose="020F0502020204030204" pitchFamily="34" charset="0"/>
                <a:cs typeface="Times New Roman" panose="02020603050405020304" pitchFamily="18" charset="0"/>
              </a:rPr>
              <a:t>Là-bas dans la grotte, quelque chose bougeait. Daniel s'y précipita. Oh, c'était un loup ! Daniel s'immobilisa et le loup happa son manteau. Tremblant, Daniel tenta de se dégager. Aussitôt le loup lâcha prise et hurla. Alors, Daniel vit sa patte qui saignait et il n'eut plus peur du tout. </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21</a:t>
            </a:fld>
            <a:endParaRPr lang="fr-BE"/>
          </a:p>
        </p:txBody>
      </p:sp>
    </p:spTree>
    <p:extLst>
      <p:ext uri="{BB962C8B-B14F-4D97-AF65-F5344CB8AC3E}">
        <p14:creationId xmlns:p14="http://schemas.microsoft.com/office/powerpoint/2010/main" val="2966390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Calibri" panose="020F0502020204030204" pitchFamily="34" charset="0"/>
                <a:ea typeface="Calibri" panose="020F0502020204030204" pitchFamily="34" charset="0"/>
                <a:cs typeface="Times New Roman" panose="02020603050405020304" pitchFamily="18" charset="0"/>
              </a:rPr>
              <a:t>Il attacha un morceau de son manteau et pansa soigneusement la patte. « Là, repose-toi, dit-il, pour que ta plaie guérisse. » Daniel voulut repartir mais encore une fois, le loup attrapa le manteau et le regarda. « Tu veux que je reste près de toi ? » Daniel caressa le loup. « Je ne peux pas. Je dois chercher mon agneau. Et les agneaux ont peur des loups. Non, je ne peux pas car mon agneau a aussi besoin d'aide. » </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22</a:t>
            </a:fld>
            <a:endParaRPr lang="fr-BE"/>
          </a:p>
        </p:txBody>
      </p:sp>
    </p:spTree>
    <p:extLst>
      <p:ext uri="{BB962C8B-B14F-4D97-AF65-F5344CB8AC3E}">
        <p14:creationId xmlns:p14="http://schemas.microsoft.com/office/powerpoint/2010/main" val="1248184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Calibri" panose="020F0502020204030204" pitchFamily="34" charset="0"/>
                <a:ea typeface="Calibri" panose="020F0502020204030204" pitchFamily="34" charset="0"/>
                <a:cs typeface="Times New Roman" panose="02020603050405020304" pitchFamily="18" charset="0"/>
              </a:rPr>
              <a:t>C'était un jour gris. Le brouillard recouvrait toutes les choses et voilait le soleil.</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3</a:t>
            </a:fld>
            <a:endParaRPr lang="fr-BE"/>
          </a:p>
        </p:txBody>
      </p:sp>
    </p:spTree>
    <p:extLst>
      <p:ext uri="{BB962C8B-B14F-4D97-AF65-F5344CB8AC3E}">
        <p14:creationId xmlns:p14="http://schemas.microsoft.com/office/powerpoint/2010/main" val="1460934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Calibri" panose="020F0502020204030204" pitchFamily="34" charset="0"/>
                <a:ea typeface="Calibri" panose="020F0502020204030204" pitchFamily="34" charset="0"/>
                <a:cs typeface="Times New Roman" panose="02020603050405020304" pitchFamily="18" charset="0"/>
              </a:rPr>
              <a:t>Daniel réfléchit puis posa une bougie à côté du loup. « Tiens, loup, cette lumière te réchauffera un peu, elle te fera du bien. Tu ne seras pas tout seul. Deux bougies me suffisent. » Le loup regarda Daniel avec douceur et celui-ci repartit.</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23</a:t>
            </a:fld>
            <a:endParaRPr lang="fr-BE"/>
          </a:p>
        </p:txBody>
      </p:sp>
    </p:spTree>
    <p:extLst>
      <p:ext uri="{BB962C8B-B14F-4D97-AF65-F5344CB8AC3E}">
        <p14:creationId xmlns:p14="http://schemas.microsoft.com/office/powerpoint/2010/main" val="3541622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Calibri" panose="020F0502020204030204" pitchFamily="34" charset="0"/>
                <a:ea typeface="Calibri" panose="020F0502020204030204" pitchFamily="34" charset="0"/>
                <a:cs typeface="Times New Roman" panose="02020603050405020304" pitchFamily="18" charset="0"/>
              </a:rPr>
              <a:t>Daniel erra dans la nuit. A l'aube, il entra dans une petite ville. Un allumeur de réverbères, pauvrement vêtu, l'accosta : « Une aumône, une petite aumône ! »</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25</a:t>
            </a:fld>
            <a:endParaRPr lang="fr-BE"/>
          </a:p>
        </p:txBody>
      </p:sp>
    </p:spTree>
    <p:extLst>
      <p:ext uri="{BB962C8B-B14F-4D97-AF65-F5344CB8AC3E}">
        <p14:creationId xmlns:p14="http://schemas.microsoft.com/office/powerpoint/2010/main" val="1734734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Calibri" panose="020F0502020204030204" pitchFamily="34" charset="0"/>
                <a:ea typeface="Calibri" panose="020F0502020204030204" pitchFamily="34" charset="0"/>
                <a:cs typeface="Times New Roman" panose="02020603050405020304" pitchFamily="18" charset="0"/>
              </a:rPr>
              <a:t>Daniel s'arrêta. « Je n'ai rien non plus, dit-il. Je ne suis qu'un pauvre berger à la recherche de son agneau. - Un agneau ? - Oui, il s'est perdu. L'aurais-tu aperçu ? </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26</a:t>
            </a:fld>
            <a:endParaRPr lang="fr-BE"/>
          </a:p>
        </p:txBody>
      </p:sp>
    </p:spTree>
    <p:extLst>
      <p:ext uri="{BB962C8B-B14F-4D97-AF65-F5344CB8AC3E}">
        <p14:creationId xmlns:p14="http://schemas.microsoft.com/office/powerpoint/2010/main" val="98335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Calibri" panose="020F0502020204030204" pitchFamily="34" charset="0"/>
                <a:ea typeface="Calibri" panose="020F0502020204030204" pitchFamily="34" charset="0"/>
                <a:cs typeface="Times New Roman" panose="02020603050405020304" pitchFamily="18" charset="0"/>
              </a:rPr>
              <a:t>- Je ne vois que la misère, répondit le vieillard. Je n'ai pour me loger que ce trou là-bas.</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27</a:t>
            </a:fld>
            <a:endParaRPr lang="fr-BE"/>
          </a:p>
        </p:txBody>
      </p:sp>
    </p:spTree>
    <p:extLst>
      <p:ext uri="{BB962C8B-B14F-4D97-AF65-F5344CB8AC3E}">
        <p14:creationId xmlns:p14="http://schemas.microsoft.com/office/powerpoint/2010/main" val="618724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Calibri" panose="020F0502020204030204" pitchFamily="34" charset="0"/>
                <a:ea typeface="Calibri" panose="020F0502020204030204" pitchFamily="34" charset="0"/>
                <a:cs typeface="Times New Roman" panose="02020603050405020304" pitchFamily="18" charset="0"/>
              </a:rPr>
              <a:t>- Alors, prends cette bougie : c'est tout ce que j'ai, dit Daniel. Elle te donnera un peu de chaleur et de lumière dans le trou où tu reposes. » Le vieillard prit la bougie en le remerciant et lui souhaita bonne chance pour retrouver son agneau.</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28</a:t>
            </a:fld>
            <a:endParaRPr lang="fr-BE"/>
          </a:p>
        </p:txBody>
      </p:sp>
    </p:spTree>
    <p:extLst>
      <p:ext uri="{BB962C8B-B14F-4D97-AF65-F5344CB8AC3E}">
        <p14:creationId xmlns:p14="http://schemas.microsoft.com/office/powerpoint/2010/main" val="1127084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15000"/>
              </a:lnSpc>
              <a:spcAft>
                <a:spcPts val="1000"/>
              </a:spcAft>
            </a:pPr>
            <a:r>
              <a:rPr lang="fr-BE" sz="1200" dirty="0">
                <a:effectLst/>
                <a:latin typeface="Calibri" panose="020F0502020204030204" pitchFamily="34" charset="0"/>
                <a:ea typeface="Calibri" panose="020F0502020204030204" pitchFamily="34" charset="0"/>
                <a:cs typeface="Times New Roman" panose="02020603050405020304" pitchFamily="18" charset="0"/>
              </a:rPr>
              <a:t>Daniel passa encore toute la journée à chercher son agneau mais personne ne l'avait vu. Découragé, il traînailla encore dans cette ville. De rue en rue, il arriva devant un grand édifice, avec une grande tour : Il était 17h30. </a:t>
            </a:r>
          </a:p>
          <a:p>
            <a:pPr algn="just">
              <a:lnSpc>
                <a:spcPct val="115000"/>
              </a:lnSpc>
              <a:spcAft>
                <a:spcPts val="1000"/>
              </a:spcAft>
            </a:pPr>
            <a:r>
              <a:rPr lang="fr-BE" sz="1200" dirty="0">
                <a:effectLst/>
                <a:latin typeface="Calibri" panose="020F0502020204030204" pitchFamily="34" charset="0"/>
                <a:ea typeface="Calibri" panose="020F0502020204030204" pitchFamily="34" charset="0"/>
                <a:cs typeface="Times New Roman" panose="02020603050405020304" pitchFamily="18" charset="0"/>
              </a:rPr>
              <a:t>Daniel y entra.</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30</a:t>
            </a:fld>
            <a:endParaRPr lang="fr-BE"/>
          </a:p>
        </p:txBody>
      </p:sp>
    </p:spTree>
    <p:extLst>
      <p:ext uri="{BB962C8B-B14F-4D97-AF65-F5344CB8AC3E}">
        <p14:creationId xmlns:p14="http://schemas.microsoft.com/office/powerpoint/2010/main" val="1982328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Calibri" panose="020F0502020204030204" pitchFamily="34" charset="0"/>
                <a:ea typeface="Calibri" panose="020F0502020204030204" pitchFamily="34" charset="0"/>
                <a:cs typeface="Times New Roman" panose="02020603050405020304" pitchFamily="18" charset="0"/>
              </a:rPr>
              <a:t>Il y avait une grande assemblée qui était là. Les gens, avec parmi eux beaucoup d'enfants, avaient l'air sympathique. Peut-être trouverait-il son agneau. </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31</a:t>
            </a:fld>
            <a:endParaRPr lang="fr-BE"/>
          </a:p>
        </p:txBody>
      </p:sp>
    </p:spTree>
    <p:extLst>
      <p:ext uri="{BB962C8B-B14F-4D97-AF65-F5344CB8AC3E}">
        <p14:creationId xmlns:p14="http://schemas.microsoft.com/office/powerpoint/2010/main" val="3766389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Calibri" panose="020F0502020204030204" pitchFamily="34" charset="0"/>
                <a:ea typeface="Calibri" panose="020F0502020204030204" pitchFamily="34" charset="0"/>
                <a:cs typeface="Times New Roman" panose="02020603050405020304" pitchFamily="18" charset="0"/>
              </a:rPr>
              <a:t>Daniel s'adressa à un enfant de l'assemblée : « N'as-tu pas aperçu mon agneau ? Je le cherche depuis trois jours ! - Oh non, pas d'agneau ici ! Mais nous aussi, nous cherchons quelque chose : une lumière qui nous a été promise. Elle doit nous guider sur le chemin. Nous la cherchons depuis quatre semaines. Mais toujours rien ! </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32</a:t>
            </a:fld>
            <a:endParaRPr lang="fr-BE"/>
          </a:p>
        </p:txBody>
      </p:sp>
    </p:spTree>
    <p:extLst>
      <p:ext uri="{BB962C8B-B14F-4D97-AF65-F5344CB8AC3E}">
        <p14:creationId xmlns:p14="http://schemas.microsoft.com/office/powerpoint/2010/main" val="2714181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Calibri" panose="020F0502020204030204" pitchFamily="34" charset="0"/>
                <a:ea typeface="Calibri" panose="020F0502020204030204" pitchFamily="34" charset="0"/>
                <a:cs typeface="Times New Roman" panose="02020603050405020304" pitchFamily="18" charset="0"/>
              </a:rPr>
              <a:t>- Une lumière !? répondit Daniel. Tiens, c'est la seule chose que je possède. Regardez, la voici. Après tout, je vous la donne. Prenez-la. Moi, c'est mon agneau que je cherche. Tenez, gardez-la ! » Il tendit sa lumière à l'enfant. C'est alors qu'une nouvelle fois se fit sentir ce merveilleux parfum de roses, de lys et de fleurs d'amandier. D'où cela venait-il donc ? Et voilà que retentirent à nouveau des chants de joie.</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33</a:t>
            </a:fld>
            <a:endParaRPr lang="fr-BE"/>
          </a:p>
        </p:txBody>
      </p:sp>
    </p:spTree>
    <p:extLst>
      <p:ext uri="{BB962C8B-B14F-4D97-AF65-F5344CB8AC3E}">
        <p14:creationId xmlns:p14="http://schemas.microsoft.com/office/powerpoint/2010/main" val="810956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Calibri" panose="020F0502020204030204" pitchFamily="34" charset="0"/>
                <a:ea typeface="Calibri" panose="020F0502020204030204" pitchFamily="34" charset="0"/>
                <a:cs typeface="Times New Roman" panose="02020603050405020304" pitchFamily="18" charset="0"/>
              </a:rPr>
              <a:t>Daniel suivit les sons de la musique. Bientôt, il distingua une étable qui ressemblait étrangement à la sienne, s'en approcha et y entra. Il resta cependant timidement près de la porte. D'abord, il ne vit rien. Mais ensuite, il aperçut une tache blanche. C'était son agneau ! Son agneau perdu ! « Approche donc, lui dit une voix toute douce. Muet de bonheur, Daniel obéit. </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34</a:t>
            </a:fld>
            <a:endParaRPr lang="fr-BE"/>
          </a:p>
        </p:txBody>
      </p:sp>
    </p:spTree>
    <p:extLst>
      <p:ext uri="{BB962C8B-B14F-4D97-AF65-F5344CB8AC3E}">
        <p14:creationId xmlns:p14="http://schemas.microsoft.com/office/powerpoint/2010/main" val="577212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Calibri" panose="020F0502020204030204" pitchFamily="34" charset="0"/>
                <a:ea typeface="Calibri" panose="020F0502020204030204" pitchFamily="34" charset="0"/>
                <a:cs typeface="Times New Roman" panose="02020603050405020304" pitchFamily="18" charset="0"/>
              </a:rPr>
              <a:t>Aussi, le maître ordonna-t-il aux deux bergers, Jean et Daniel, de mener les moutons dans la montagne, là où il y avait du soleil.</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4</a:t>
            </a:fld>
            <a:endParaRPr lang="fr-BE"/>
          </a:p>
        </p:txBody>
      </p:sp>
    </p:spTree>
    <p:extLst>
      <p:ext uri="{BB962C8B-B14F-4D97-AF65-F5344CB8AC3E}">
        <p14:creationId xmlns:p14="http://schemas.microsoft.com/office/powerpoint/2010/main" val="23099678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Calibri" panose="020F0502020204030204" pitchFamily="34" charset="0"/>
                <a:ea typeface="Calibri" panose="020F0502020204030204" pitchFamily="34" charset="0"/>
                <a:cs typeface="Times New Roman" panose="02020603050405020304" pitchFamily="18" charset="0"/>
              </a:rPr>
              <a:t>Et puis il vit, tout près de son agneau, un petit enfant, couché dans une mangeoire. </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35</a:t>
            </a:fld>
            <a:endParaRPr lang="fr-BE"/>
          </a:p>
        </p:txBody>
      </p:sp>
    </p:spTree>
    <p:extLst>
      <p:ext uri="{BB962C8B-B14F-4D97-AF65-F5344CB8AC3E}">
        <p14:creationId xmlns:p14="http://schemas.microsoft.com/office/powerpoint/2010/main" val="2126978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Calibri" panose="020F0502020204030204" pitchFamily="34" charset="0"/>
                <a:ea typeface="Calibri" panose="020F0502020204030204" pitchFamily="34" charset="0"/>
                <a:cs typeface="Times New Roman" panose="02020603050405020304" pitchFamily="18" charset="0"/>
              </a:rPr>
              <a:t>Daniel s'agenouilla. Tout à coup, la pauvre étable s'éclaira comme une salle de fête.</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36</a:t>
            </a:fld>
            <a:endParaRPr lang="fr-BE"/>
          </a:p>
        </p:txBody>
      </p:sp>
    </p:spTree>
    <p:extLst>
      <p:ext uri="{BB962C8B-B14F-4D97-AF65-F5344CB8AC3E}">
        <p14:creationId xmlns:p14="http://schemas.microsoft.com/office/powerpoint/2010/main" val="2307380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Calibri" panose="020F0502020204030204" pitchFamily="34" charset="0"/>
                <a:ea typeface="Calibri" panose="020F0502020204030204" pitchFamily="34" charset="0"/>
                <a:cs typeface="Times New Roman" panose="02020603050405020304" pitchFamily="18" charset="0"/>
              </a:rPr>
              <a:t>Alors, il vit là, en plus de son agneau, le voleur, le loup et l'allumeur de réverbères. Et les chants redoublèrent. </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37</a:t>
            </a:fld>
            <a:endParaRPr lang="fr-BE"/>
          </a:p>
        </p:txBody>
      </p:sp>
    </p:spTree>
    <p:extLst>
      <p:ext uri="{BB962C8B-B14F-4D97-AF65-F5344CB8AC3E}">
        <p14:creationId xmlns:p14="http://schemas.microsoft.com/office/powerpoint/2010/main" val="3700225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Calibri" panose="020F0502020204030204" pitchFamily="34" charset="0"/>
                <a:ea typeface="Calibri" panose="020F0502020204030204" pitchFamily="34" charset="0"/>
                <a:cs typeface="Times New Roman" panose="02020603050405020304" pitchFamily="18" charset="0"/>
              </a:rPr>
              <a:t>Le petit Daniel, qui n'avait que neuf ans, ne quittait pas Jean d'une semelle. Cet épais brouillard lui faisait peur. Mais Jean était grand et fort. Il le protégeait. </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5</a:t>
            </a:fld>
            <a:endParaRPr lang="fr-BE"/>
          </a:p>
        </p:txBody>
      </p:sp>
    </p:spTree>
    <p:extLst>
      <p:ext uri="{BB962C8B-B14F-4D97-AF65-F5344CB8AC3E}">
        <p14:creationId xmlns:p14="http://schemas.microsoft.com/office/powerpoint/2010/main" val="2879927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Calibri" panose="020F0502020204030204" pitchFamily="34" charset="0"/>
                <a:ea typeface="Calibri" panose="020F0502020204030204" pitchFamily="34" charset="0"/>
                <a:cs typeface="Times New Roman" panose="02020603050405020304" pitchFamily="18" charset="0"/>
              </a:rPr>
              <a:t>Un agneau blanc comme la neige sautillait autour d'eux en bêlant craintivement.</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6</a:t>
            </a:fld>
            <a:endParaRPr lang="fr-BE"/>
          </a:p>
        </p:txBody>
      </p:sp>
    </p:spTree>
    <p:extLst>
      <p:ext uri="{BB962C8B-B14F-4D97-AF65-F5344CB8AC3E}">
        <p14:creationId xmlns:p14="http://schemas.microsoft.com/office/powerpoint/2010/main" val="4251822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Calibri" panose="020F0502020204030204" pitchFamily="34" charset="0"/>
                <a:ea typeface="Calibri" panose="020F0502020204030204" pitchFamily="34" charset="0"/>
                <a:cs typeface="Times New Roman" panose="02020603050405020304" pitchFamily="18" charset="0"/>
              </a:rPr>
              <a:t>Alors Jean le confia à Daniel. « Tiens, dit-il, c'est notre plus jeune agneau. Veille bien sur lui ! » Daniel était très content. Il ne le lâchait pas des yeux, son petit agneau, et la nuit, il le réchauffait contre sa poitrine. </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7</a:t>
            </a:fld>
            <a:endParaRPr lang="fr-BE"/>
          </a:p>
        </p:txBody>
      </p:sp>
    </p:spTree>
    <p:extLst>
      <p:ext uri="{BB962C8B-B14F-4D97-AF65-F5344CB8AC3E}">
        <p14:creationId xmlns:p14="http://schemas.microsoft.com/office/powerpoint/2010/main" val="1129861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Calibri" panose="020F0502020204030204" pitchFamily="34" charset="0"/>
                <a:ea typeface="Calibri" panose="020F0502020204030204" pitchFamily="34" charset="0"/>
                <a:cs typeface="Times New Roman" panose="02020603050405020304" pitchFamily="18" charset="0"/>
              </a:rPr>
              <a:t>Mais Daniel devenait bien fatigué. Sans arrêt, il avait dû le chercher et le rattraper. Il s'assit sous un figuier et l'agneau se blottit contre lui. Bientôt, Daniel s'endormit. Alors un merveilleux parfum embauma l'air, un parfum de roses, de lys et de fleurs d'amandier. Daniel essaya d'ouvrir les yeux, mais ses paupières étaient trop lourdes. Maintenant, il lui semblait entendre comme un chant très loin dans la nuit ! Puis, plus rien et le parfum se dissipa également. </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8</a:t>
            </a:fld>
            <a:endParaRPr lang="fr-BE"/>
          </a:p>
        </p:txBody>
      </p:sp>
    </p:spTree>
    <p:extLst>
      <p:ext uri="{BB962C8B-B14F-4D97-AF65-F5344CB8AC3E}">
        <p14:creationId xmlns:p14="http://schemas.microsoft.com/office/powerpoint/2010/main" val="2975222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Calibri" panose="020F0502020204030204" pitchFamily="34" charset="0"/>
                <a:ea typeface="Calibri" panose="020F0502020204030204" pitchFamily="34" charset="0"/>
                <a:cs typeface="Times New Roman" panose="02020603050405020304" pitchFamily="18" charset="0"/>
              </a:rPr>
              <a:t>Daniel réussit enfin à ouvrir les yeux. Jean, revenu de la montagne, se tenait devant lui et dit : « Où est l'agneau ? » Daniel bondit. Il appela l'agneau, il le chercha partout. Ce fut en vain. Il ne le trouva nulle part. L'agneau avait disparu. </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9</a:t>
            </a:fld>
            <a:endParaRPr lang="fr-BE"/>
          </a:p>
        </p:txBody>
      </p:sp>
    </p:spTree>
    <p:extLst>
      <p:ext uri="{BB962C8B-B14F-4D97-AF65-F5344CB8AC3E}">
        <p14:creationId xmlns:p14="http://schemas.microsoft.com/office/powerpoint/2010/main" val="208068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effectLst/>
                <a:latin typeface="Calibri" panose="020F0502020204030204" pitchFamily="34" charset="0"/>
                <a:ea typeface="Calibri" panose="020F0502020204030204" pitchFamily="34" charset="0"/>
                <a:cs typeface="Times New Roman" panose="02020603050405020304" pitchFamily="18" charset="0"/>
              </a:rPr>
              <a:t>« Viens, lui dit Jean, il faut rentrer. » Le cœur lourd, Daniel suivit le troupeau. Où était son agneau ? Lui était-il arrivé malheur ? </a:t>
            </a:r>
          </a:p>
          <a:p>
            <a:endParaRPr lang="fr-BE" dirty="0"/>
          </a:p>
        </p:txBody>
      </p:sp>
      <p:sp>
        <p:nvSpPr>
          <p:cNvPr id="4" name="Espace réservé du numéro de diapositive 3"/>
          <p:cNvSpPr>
            <a:spLocks noGrp="1"/>
          </p:cNvSpPr>
          <p:nvPr>
            <p:ph type="sldNum" sz="quarter" idx="5"/>
          </p:nvPr>
        </p:nvSpPr>
        <p:spPr/>
        <p:txBody>
          <a:bodyPr/>
          <a:lstStyle/>
          <a:p>
            <a:fld id="{10646BFD-688B-4AC3-9943-67C10A8496D4}" type="slidenum">
              <a:rPr lang="fr-BE" smtClean="0"/>
              <a:t>10</a:t>
            </a:fld>
            <a:endParaRPr lang="fr-BE"/>
          </a:p>
        </p:txBody>
      </p:sp>
    </p:spTree>
    <p:extLst>
      <p:ext uri="{BB962C8B-B14F-4D97-AF65-F5344CB8AC3E}">
        <p14:creationId xmlns:p14="http://schemas.microsoft.com/office/powerpoint/2010/main" val="2161912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C8F912-B7AF-1AE7-52B9-5DAA3CEEEB5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2D354314-33B2-BC34-76B8-8382F1F5F3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6C89FE20-398B-C408-AEDF-CC8D0FCCB5C5}"/>
              </a:ext>
            </a:extLst>
          </p:cNvPr>
          <p:cNvSpPr>
            <a:spLocks noGrp="1"/>
          </p:cNvSpPr>
          <p:nvPr>
            <p:ph type="dt" sz="half" idx="10"/>
          </p:nvPr>
        </p:nvSpPr>
        <p:spPr/>
        <p:txBody>
          <a:bodyPr/>
          <a:lstStyle/>
          <a:p>
            <a:fld id="{0596C030-B3AE-4D61-B27D-FA871469EB60}" type="datetimeFigureOut">
              <a:rPr lang="fr-BE" smtClean="0"/>
              <a:t>27-12-22</a:t>
            </a:fld>
            <a:endParaRPr lang="fr-BE"/>
          </a:p>
        </p:txBody>
      </p:sp>
      <p:sp>
        <p:nvSpPr>
          <p:cNvPr id="5" name="Espace réservé du pied de page 4">
            <a:extLst>
              <a:ext uri="{FF2B5EF4-FFF2-40B4-BE49-F238E27FC236}">
                <a16:creationId xmlns:a16="http://schemas.microsoft.com/office/drawing/2014/main" id="{2D721588-E11E-D6FB-8857-58158617B32A}"/>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0490BF85-9B53-78A9-E969-E1B9CE740B79}"/>
              </a:ext>
            </a:extLst>
          </p:cNvPr>
          <p:cNvSpPr>
            <a:spLocks noGrp="1"/>
          </p:cNvSpPr>
          <p:nvPr>
            <p:ph type="sldNum" sz="quarter" idx="12"/>
          </p:nvPr>
        </p:nvSpPr>
        <p:spPr/>
        <p:txBody>
          <a:bodyPr/>
          <a:lstStyle/>
          <a:p>
            <a:fld id="{15A36652-AF6C-4D10-9B83-E3CA19F01430}" type="slidenum">
              <a:rPr lang="fr-BE" smtClean="0"/>
              <a:t>‹N°›</a:t>
            </a:fld>
            <a:endParaRPr lang="fr-BE"/>
          </a:p>
        </p:txBody>
      </p:sp>
    </p:spTree>
    <p:extLst>
      <p:ext uri="{BB962C8B-B14F-4D97-AF65-F5344CB8AC3E}">
        <p14:creationId xmlns:p14="http://schemas.microsoft.com/office/powerpoint/2010/main" val="3916105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C41484-DA70-0FF2-7330-0E1E94D05316}"/>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D8FC04A1-8DA8-A6FB-86CE-6807F16C196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BC77232F-3207-6B72-E884-8F7C44A8CF1B}"/>
              </a:ext>
            </a:extLst>
          </p:cNvPr>
          <p:cNvSpPr>
            <a:spLocks noGrp="1"/>
          </p:cNvSpPr>
          <p:nvPr>
            <p:ph type="dt" sz="half" idx="10"/>
          </p:nvPr>
        </p:nvSpPr>
        <p:spPr/>
        <p:txBody>
          <a:bodyPr/>
          <a:lstStyle/>
          <a:p>
            <a:fld id="{0596C030-B3AE-4D61-B27D-FA871469EB60}" type="datetimeFigureOut">
              <a:rPr lang="fr-BE" smtClean="0"/>
              <a:t>27-12-22</a:t>
            </a:fld>
            <a:endParaRPr lang="fr-BE"/>
          </a:p>
        </p:txBody>
      </p:sp>
      <p:sp>
        <p:nvSpPr>
          <p:cNvPr id="5" name="Espace réservé du pied de page 4">
            <a:extLst>
              <a:ext uri="{FF2B5EF4-FFF2-40B4-BE49-F238E27FC236}">
                <a16:creationId xmlns:a16="http://schemas.microsoft.com/office/drawing/2014/main" id="{F5607AB2-0EE0-4685-1C5A-032D5E33D2E9}"/>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16C9A952-3C82-682E-6BAD-379AB0BDC00E}"/>
              </a:ext>
            </a:extLst>
          </p:cNvPr>
          <p:cNvSpPr>
            <a:spLocks noGrp="1"/>
          </p:cNvSpPr>
          <p:nvPr>
            <p:ph type="sldNum" sz="quarter" idx="12"/>
          </p:nvPr>
        </p:nvSpPr>
        <p:spPr/>
        <p:txBody>
          <a:bodyPr/>
          <a:lstStyle/>
          <a:p>
            <a:fld id="{15A36652-AF6C-4D10-9B83-E3CA19F01430}" type="slidenum">
              <a:rPr lang="fr-BE" smtClean="0"/>
              <a:t>‹N°›</a:t>
            </a:fld>
            <a:endParaRPr lang="fr-BE"/>
          </a:p>
        </p:txBody>
      </p:sp>
    </p:spTree>
    <p:extLst>
      <p:ext uri="{BB962C8B-B14F-4D97-AF65-F5344CB8AC3E}">
        <p14:creationId xmlns:p14="http://schemas.microsoft.com/office/powerpoint/2010/main" val="2185517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DDEB063-F9A7-97F2-F7D1-8A068E79049F}"/>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BBF41866-543E-AE14-C808-C5AA6C09DDD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8360D62A-C2A9-FEC7-5059-5CA5BC67ED9E}"/>
              </a:ext>
            </a:extLst>
          </p:cNvPr>
          <p:cNvSpPr>
            <a:spLocks noGrp="1"/>
          </p:cNvSpPr>
          <p:nvPr>
            <p:ph type="dt" sz="half" idx="10"/>
          </p:nvPr>
        </p:nvSpPr>
        <p:spPr/>
        <p:txBody>
          <a:bodyPr/>
          <a:lstStyle/>
          <a:p>
            <a:fld id="{0596C030-B3AE-4D61-B27D-FA871469EB60}" type="datetimeFigureOut">
              <a:rPr lang="fr-BE" smtClean="0"/>
              <a:t>27-12-22</a:t>
            </a:fld>
            <a:endParaRPr lang="fr-BE"/>
          </a:p>
        </p:txBody>
      </p:sp>
      <p:sp>
        <p:nvSpPr>
          <p:cNvPr id="5" name="Espace réservé du pied de page 4">
            <a:extLst>
              <a:ext uri="{FF2B5EF4-FFF2-40B4-BE49-F238E27FC236}">
                <a16:creationId xmlns:a16="http://schemas.microsoft.com/office/drawing/2014/main" id="{3181E27E-0095-40AB-4667-FF1DA449A34E}"/>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9D314591-3408-BE46-4CED-1E3219D111C6}"/>
              </a:ext>
            </a:extLst>
          </p:cNvPr>
          <p:cNvSpPr>
            <a:spLocks noGrp="1"/>
          </p:cNvSpPr>
          <p:nvPr>
            <p:ph type="sldNum" sz="quarter" idx="12"/>
          </p:nvPr>
        </p:nvSpPr>
        <p:spPr/>
        <p:txBody>
          <a:bodyPr/>
          <a:lstStyle/>
          <a:p>
            <a:fld id="{15A36652-AF6C-4D10-9B83-E3CA19F01430}" type="slidenum">
              <a:rPr lang="fr-BE" smtClean="0"/>
              <a:t>‹N°›</a:t>
            </a:fld>
            <a:endParaRPr lang="fr-BE"/>
          </a:p>
        </p:txBody>
      </p:sp>
    </p:spTree>
    <p:extLst>
      <p:ext uri="{BB962C8B-B14F-4D97-AF65-F5344CB8AC3E}">
        <p14:creationId xmlns:p14="http://schemas.microsoft.com/office/powerpoint/2010/main" val="84031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71566A-A01F-1E9E-C71A-510901CB509F}"/>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E17E9E47-094A-8175-CDE5-8C2293EFB45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A73055D7-5F8B-EE7E-E916-AE3059FFD0F5}"/>
              </a:ext>
            </a:extLst>
          </p:cNvPr>
          <p:cNvSpPr>
            <a:spLocks noGrp="1"/>
          </p:cNvSpPr>
          <p:nvPr>
            <p:ph type="dt" sz="half" idx="10"/>
          </p:nvPr>
        </p:nvSpPr>
        <p:spPr/>
        <p:txBody>
          <a:bodyPr/>
          <a:lstStyle/>
          <a:p>
            <a:fld id="{0596C030-B3AE-4D61-B27D-FA871469EB60}" type="datetimeFigureOut">
              <a:rPr lang="fr-BE" smtClean="0"/>
              <a:t>27-12-22</a:t>
            </a:fld>
            <a:endParaRPr lang="fr-BE"/>
          </a:p>
        </p:txBody>
      </p:sp>
      <p:sp>
        <p:nvSpPr>
          <p:cNvPr id="5" name="Espace réservé du pied de page 4">
            <a:extLst>
              <a:ext uri="{FF2B5EF4-FFF2-40B4-BE49-F238E27FC236}">
                <a16:creationId xmlns:a16="http://schemas.microsoft.com/office/drawing/2014/main" id="{58AD8C20-322D-967E-CA35-1CA4A893E5DD}"/>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6FCFAC06-E11B-431B-9D3A-BE36D51F4050}"/>
              </a:ext>
            </a:extLst>
          </p:cNvPr>
          <p:cNvSpPr>
            <a:spLocks noGrp="1"/>
          </p:cNvSpPr>
          <p:nvPr>
            <p:ph type="sldNum" sz="quarter" idx="12"/>
          </p:nvPr>
        </p:nvSpPr>
        <p:spPr/>
        <p:txBody>
          <a:bodyPr/>
          <a:lstStyle/>
          <a:p>
            <a:fld id="{15A36652-AF6C-4D10-9B83-E3CA19F01430}" type="slidenum">
              <a:rPr lang="fr-BE" smtClean="0"/>
              <a:t>‹N°›</a:t>
            </a:fld>
            <a:endParaRPr lang="fr-BE"/>
          </a:p>
        </p:txBody>
      </p:sp>
    </p:spTree>
    <p:extLst>
      <p:ext uri="{BB962C8B-B14F-4D97-AF65-F5344CB8AC3E}">
        <p14:creationId xmlns:p14="http://schemas.microsoft.com/office/powerpoint/2010/main" val="408979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C77944-6A52-3015-4B38-066428C2C37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5F7669AE-8B3B-3A0E-DF96-38A971C0F2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28ADA74-68D5-E200-C4E0-4A72DBE20F49}"/>
              </a:ext>
            </a:extLst>
          </p:cNvPr>
          <p:cNvSpPr>
            <a:spLocks noGrp="1"/>
          </p:cNvSpPr>
          <p:nvPr>
            <p:ph type="dt" sz="half" idx="10"/>
          </p:nvPr>
        </p:nvSpPr>
        <p:spPr/>
        <p:txBody>
          <a:bodyPr/>
          <a:lstStyle/>
          <a:p>
            <a:fld id="{0596C030-B3AE-4D61-B27D-FA871469EB60}" type="datetimeFigureOut">
              <a:rPr lang="fr-BE" smtClean="0"/>
              <a:t>27-12-22</a:t>
            </a:fld>
            <a:endParaRPr lang="fr-BE"/>
          </a:p>
        </p:txBody>
      </p:sp>
      <p:sp>
        <p:nvSpPr>
          <p:cNvPr id="5" name="Espace réservé du pied de page 4">
            <a:extLst>
              <a:ext uri="{FF2B5EF4-FFF2-40B4-BE49-F238E27FC236}">
                <a16:creationId xmlns:a16="http://schemas.microsoft.com/office/drawing/2014/main" id="{0EF4364F-19F0-DAAD-F36F-238A25BDB409}"/>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85321738-21C0-3B3F-1768-3D6134EA8457}"/>
              </a:ext>
            </a:extLst>
          </p:cNvPr>
          <p:cNvSpPr>
            <a:spLocks noGrp="1"/>
          </p:cNvSpPr>
          <p:nvPr>
            <p:ph type="sldNum" sz="quarter" idx="12"/>
          </p:nvPr>
        </p:nvSpPr>
        <p:spPr/>
        <p:txBody>
          <a:bodyPr/>
          <a:lstStyle/>
          <a:p>
            <a:fld id="{15A36652-AF6C-4D10-9B83-E3CA19F01430}" type="slidenum">
              <a:rPr lang="fr-BE" smtClean="0"/>
              <a:t>‹N°›</a:t>
            </a:fld>
            <a:endParaRPr lang="fr-BE"/>
          </a:p>
        </p:txBody>
      </p:sp>
    </p:spTree>
    <p:extLst>
      <p:ext uri="{BB962C8B-B14F-4D97-AF65-F5344CB8AC3E}">
        <p14:creationId xmlns:p14="http://schemas.microsoft.com/office/powerpoint/2010/main" val="394653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BDCFA4-5F29-9939-4CF8-77A1E4E48299}"/>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87EDC91A-D044-83C1-D701-EE104893A04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A60CFDAE-5CD1-A40B-1785-3690A155985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82DE9F8C-598C-CA98-8CA0-6B49685CD0B1}"/>
              </a:ext>
            </a:extLst>
          </p:cNvPr>
          <p:cNvSpPr>
            <a:spLocks noGrp="1"/>
          </p:cNvSpPr>
          <p:nvPr>
            <p:ph type="dt" sz="half" idx="10"/>
          </p:nvPr>
        </p:nvSpPr>
        <p:spPr/>
        <p:txBody>
          <a:bodyPr/>
          <a:lstStyle/>
          <a:p>
            <a:fld id="{0596C030-B3AE-4D61-B27D-FA871469EB60}" type="datetimeFigureOut">
              <a:rPr lang="fr-BE" smtClean="0"/>
              <a:t>27-12-22</a:t>
            </a:fld>
            <a:endParaRPr lang="fr-BE"/>
          </a:p>
        </p:txBody>
      </p:sp>
      <p:sp>
        <p:nvSpPr>
          <p:cNvPr id="6" name="Espace réservé du pied de page 5">
            <a:extLst>
              <a:ext uri="{FF2B5EF4-FFF2-40B4-BE49-F238E27FC236}">
                <a16:creationId xmlns:a16="http://schemas.microsoft.com/office/drawing/2014/main" id="{A759BB7C-696A-8812-DC23-71CC1304B6DD}"/>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0908E154-882C-FDBD-3908-64DEA209586E}"/>
              </a:ext>
            </a:extLst>
          </p:cNvPr>
          <p:cNvSpPr>
            <a:spLocks noGrp="1"/>
          </p:cNvSpPr>
          <p:nvPr>
            <p:ph type="sldNum" sz="quarter" idx="12"/>
          </p:nvPr>
        </p:nvSpPr>
        <p:spPr/>
        <p:txBody>
          <a:bodyPr/>
          <a:lstStyle/>
          <a:p>
            <a:fld id="{15A36652-AF6C-4D10-9B83-E3CA19F01430}" type="slidenum">
              <a:rPr lang="fr-BE" smtClean="0"/>
              <a:t>‹N°›</a:t>
            </a:fld>
            <a:endParaRPr lang="fr-BE"/>
          </a:p>
        </p:txBody>
      </p:sp>
    </p:spTree>
    <p:extLst>
      <p:ext uri="{BB962C8B-B14F-4D97-AF65-F5344CB8AC3E}">
        <p14:creationId xmlns:p14="http://schemas.microsoft.com/office/powerpoint/2010/main" val="1529626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C331A8-811E-530C-90CA-C13A2AB141AB}"/>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1E662C29-F622-75A1-3998-1B8BEC4358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C1F606A-3125-B333-ADA8-E74B09B5A7C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278A3731-1CEF-2D33-D55B-31B3386635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AA9A062-2FC4-C00F-B332-148C0AACCC1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6201DD52-CE9B-7E3A-FB54-7E20D149BF2E}"/>
              </a:ext>
            </a:extLst>
          </p:cNvPr>
          <p:cNvSpPr>
            <a:spLocks noGrp="1"/>
          </p:cNvSpPr>
          <p:nvPr>
            <p:ph type="dt" sz="half" idx="10"/>
          </p:nvPr>
        </p:nvSpPr>
        <p:spPr/>
        <p:txBody>
          <a:bodyPr/>
          <a:lstStyle/>
          <a:p>
            <a:fld id="{0596C030-B3AE-4D61-B27D-FA871469EB60}" type="datetimeFigureOut">
              <a:rPr lang="fr-BE" smtClean="0"/>
              <a:t>27-12-22</a:t>
            </a:fld>
            <a:endParaRPr lang="fr-BE"/>
          </a:p>
        </p:txBody>
      </p:sp>
      <p:sp>
        <p:nvSpPr>
          <p:cNvPr id="8" name="Espace réservé du pied de page 7">
            <a:extLst>
              <a:ext uri="{FF2B5EF4-FFF2-40B4-BE49-F238E27FC236}">
                <a16:creationId xmlns:a16="http://schemas.microsoft.com/office/drawing/2014/main" id="{D1D2779D-42D8-07F3-0739-3D0E4B7192B1}"/>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A5388F7D-C3CC-6658-990D-7D0514D6FC54}"/>
              </a:ext>
            </a:extLst>
          </p:cNvPr>
          <p:cNvSpPr>
            <a:spLocks noGrp="1"/>
          </p:cNvSpPr>
          <p:nvPr>
            <p:ph type="sldNum" sz="quarter" idx="12"/>
          </p:nvPr>
        </p:nvSpPr>
        <p:spPr/>
        <p:txBody>
          <a:bodyPr/>
          <a:lstStyle/>
          <a:p>
            <a:fld id="{15A36652-AF6C-4D10-9B83-E3CA19F01430}" type="slidenum">
              <a:rPr lang="fr-BE" smtClean="0"/>
              <a:t>‹N°›</a:t>
            </a:fld>
            <a:endParaRPr lang="fr-BE"/>
          </a:p>
        </p:txBody>
      </p:sp>
    </p:spTree>
    <p:extLst>
      <p:ext uri="{BB962C8B-B14F-4D97-AF65-F5344CB8AC3E}">
        <p14:creationId xmlns:p14="http://schemas.microsoft.com/office/powerpoint/2010/main" val="900965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3FFE45-0A5F-9CC9-4C7A-435F846C7FC4}"/>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599CDE02-DCF4-4E56-A731-4236150641C0}"/>
              </a:ext>
            </a:extLst>
          </p:cNvPr>
          <p:cNvSpPr>
            <a:spLocks noGrp="1"/>
          </p:cNvSpPr>
          <p:nvPr>
            <p:ph type="dt" sz="half" idx="10"/>
          </p:nvPr>
        </p:nvSpPr>
        <p:spPr/>
        <p:txBody>
          <a:bodyPr/>
          <a:lstStyle/>
          <a:p>
            <a:fld id="{0596C030-B3AE-4D61-B27D-FA871469EB60}" type="datetimeFigureOut">
              <a:rPr lang="fr-BE" smtClean="0"/>
              <a:t>27-12-22</a:t>
            </a:fld>
            <a:endParaRPr lang="fr-BE"/>
          </a:p>
        </p:txBody>
      </p:sp>
      <p:sp>
        <p:nvSpPr>
          <p:cNvPr id="4" name="Espace réservé du pied de page 3">
            <a:extLst>
              <a:ext uri="{FF2B5EF4-FFF2-40B4-BE49-F238E27FC236}">
                <a16:creationId xmlns:a16="http://schemas.microsoft.com/office/drawing/2014/main" id="{68D99D1B-1EF0-4B03-5AF2-8AFBF4BBD7F5}"/>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CF534775-EF23-5802-0F79-21D2E05976B2}"/>
              </a:ext>
            </a:extLst>
          </p:cNvPr>
          <p:cNvSpPr>
            <a:spLocks noGrp="1"/>
          </p:cNvSpPr>
          <p:nvPr>
            <p:ph type="sldNum" sz="quarter" idx="12"/>
          </p:nvPr>
        </p:nvSpPr>
        <p:spPr/>
        <p:txBody>
          <a:bodyPr/>
          <a:lstStyle/>
          <a:p>
            <a:fld id="{15A36652-AF6C-4D10-9B83-E3CA19F01430}" type="slidenum">
              <a:rPr lang="fr-BE" smtClean="0"/>
              <a:t>‹N°›</a:t>
            </a:fld>
            <a:endParaRPr lang="fr-BE"/>
          </a:p>
        </p:txBody>
      </p:sp>
    </p:spTree>
    <p:extLst>
      <p:ext uri="{BB962C8B-B14F-4D97-AF65-F5344CB8AC3E}">
        <p14:creationId xmlns:p14="http://schemas.microsoft.com/office/powerpoint/2010/main" val="792809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CB97C2D-B5BC-E0FA-FB27-5D27E4C72B11}"/>
              </a:ext>
            </a:extLst>
          </p:cNvPr>
          <p:cNvSpPr>
            <a:spLocks noGrp="1"/>
          </p:cNvSpPr>
          <p:nvPr>
            <p:ph type="dt" sz="half" idx="10"/>
          </p:nvPr>
        </p:nvSpPr>
        <p:spPr/>
        <p:txBody>
          <a:bodyPr/>
          <a:lstStyle/>
          <a:p>
            <a:fld id="{0596C030-B3AE-4D61-B27D-FA871469EB60}" type="datetimeFigureOut">
              <a:rPr lang="fr-BE" smtClean="0"/>
              <a:t>27-12-22</a:t>
            </a:fld>
            <a:endParaRPr lang="fr-BE"/>
          </a:p>
        </p:txBody>
      </p:sp>
      <p:sp>
        <p:nvSpPr>
          <p:cNvPr id="3" name="Espace réservé du pied de page 2">
            <a:extLst>
              <a:ext uri="{FF2B5EF4-FFF2-40B4-BE49-F238E27FC236}">
                <a16:creationId xmlns:a16="http://schemas.microsoft.com/office/drawing/2014/main" id="{07D590AA-4238-0B62-5128-3242407F4FE2}"/>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AD81E5BF-2720-6A7D-C811-F003058D30E9}"/>
              </a:ext>
            </a:extLst>
          </p:cNvPr>
          <p:cNvSpPr>
            <a:spLocks noGrp="1"/>
          </p:cNvSpPr>
          <p:nvPr>
            <p:ph type="sldNum" sz="quarter" idx="12"/>
          </p:nvPr>
        </p:nvSpPr>
        <p:spPr/>
        <p:txBody>
          <a:bodyPr/>
          <a:lstStyle/>
          <a:p>
            <a:fld id="{15A36652-AF6C-4D10-9B83-E3CA19F01430}" type="slidenum">
              <a:rPr lang="fr-BE" smtClean="0"/>
              <a:t>‹N°›</a:t>
            </a:fld>
            <a:endParaRPr lang="fr-BE"/>
          </a:p>
        </p:txBody>
      </p:sp>
    </p:spTree>
    <p:extLst>
      <p:ext uri="{BB962C8B-B14F-4D97-AF65-F5344CB8AC3E}">
        <p14:creationId xmlns:p14="http://schemas.microsoft.com/office/powerpoint/2010/main" val="2242630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8F1EBA-A03B-B315-284C-7820549D284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2C5F8981-2A5B-3BEB-FC64-97AC6FF1F3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C10C6753-3EEC-90F0-714E-CC7411EB08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472F7A6-4EE7-E5DE-F662-E77AADD38000}"/>
              </a:ext>
            </a:extLst>
          </p:cNvPr>
          <p:cNvSpPr>
            <a:spLocks noGrp="1"/>
          </p:cNvSpPr>
          <p:nvPr>
            <p:ph type="dt" sz="half" idx="10"/>
          </p:nvPr>
        </p:nvSpPr>
        <p:spPr/>
        <p:txBody>
          <a:bodyPr/>
          <a:lstStyle/>
          <a:p>
            <a:fld id="{0596C030-B3AE-4D61-B27D-FA871469EB60}" type="datetimeFigureOut">
              <a:rPr lang="fr-BE" smtClean="0"/>
              <a:t>27-12-22</a:t>
            </a:fld>
            <a:endParaRPr lang="fr-BE"/>
          </a:p>
        </p:txBody>
      </p:sp>
      <p:sp>
        <p:nvSpPr>
          <p:cNvPr id="6" name="Espace réservé du pied de page 5">
            <a:extLst>
              <a:ext uri="{FF2B5EF4-FFF2-40B4-BE49-F238E27FC236}">
                <a16:creationId xmlns:a16="http://schemas.microsoft.com/office/drawing/2014/main" id="{59B46DFC-A7FF-92C2-70C2-4B2252BC622E}"/>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264D9210-DE74-B567-A639-CAE27516F12B}"/>
              </a:ext>
            </a:extLst>
          </p:cNvPr>
          <p:cNvSpPr>
            <a:spLocks noGrp="1"/>
          </p:cNvSpPr>
          <p:nvPr>
            <p:ph type="sldNum" sz="quarter" idx="12"/>
          </p:nvPr>
        </p:nvSpPr>
        <p:spPr/>
        <p:txBody>
          <a:bodyPr/>
          <a:lstStyle/>
          <a:p>
            <a:fld id="{15A36652-AF6C-4D10-9B83-E3CA19F01430}" type="slidenum">
              <a:rPr lang="fr-BE" smtClean="0"/>
              <a:t>‹N°›</a:t>
            </a:fld>
            <a:endParaRPr lang="fr-BE"/>
          </a:p>
        </p:txBody>
      </p:sp>
    </p:spTree>
    <p:extLst>
      <p:ext uri="{BB962C8B-B14F-4D97-AF65-F5344CB8AC3E}">
        <p14:creationId xmlns:p14="http://schemas.microsoft.com/office/powerpoint/2010/main" val="1018043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0401D8-69A8-3A19-974B-A7C400181CF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8EFC4D7F-2588-74E9-4845-2F53AC9C83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1A399D3F-ECCA-BA58-2F45-302C0F40B6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165A4DD-9688-9F96-305D-8283E7A811C7}"/>
              </a:ext>
            </a:extLst>
          </p:cNvPr>
          <p:cNvSpPr>
            <a:spLocks noGrp="1"/>
          </p:cNvSpPr>
          <p:nvPr>
            <p:ph type="dt" sz="half" idx="10"/>
          </p:nvPr>
        </p:nvSpPr>
        <p:spPr/>
        <p:txBody>
          <a:bodyPr/>
          <a:lstStyle/>
          <a:p>
            <a:fld id="{0596C030-B3AE-4D61-B27D-FA871469EB60}" type="datetimeFigureOut">
              <a:rPr lang="fr-BE" smtClean="0"/>
              <a:t>27-12-22</a:t>
            </a:fld>
            <a:endParaRPr lang="fr-BE"/>
          </a:p>
        </p:txBody>
      </p:sp>
      <p:sp>
        <p:nvSpPr>
          <p:cNvPr id="6" name="Espace réservé du pied de page 5">
            <a:extLst>
              <a:ext uri="{FF2B5EF4-FFF2-40B4-BE49-F238E27FC236}">
                <a16:creationId xmlns:a16="http://schemas.microsoft.com/office/drawing/2014/main" id="{8982CD6A-8EBB-F98E-E755-296EECEA0BAD}"/>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649067F3-A42D-0D30-9399-B924703E866D}"/>
              </a:ext>
            </a:extLst>
          </p:cNvPr>
          <p:cNvSpPr>
            <a:spLocks noGrp="1"/>
          </p:cNvSpPr>
          <p:nvPr>
            <p:ph type="sldNum" sz="quarter" idx="12"/>
          </p:nvPr>
        </p:nvSpPr>
        <p:spPr/>
        <p:txBody>
          <a:bodyPr/>
          <a:lstStyle/>
          <a:p>
            <a:fld id="{15A36652-AF6C-4D10-9B83-E3CA19F01430}" type="slidenum">
              <a:rPr lang="fr-BE" smtClean="0"/>
              <a:t>‹N°›</a:t>
            </a:fld>
            <a:endParaRPr lang="fr-BE"/>
          </a:p>
        </p:txBody>
      </p:sp>
    </p:spTree>
    <p:extLst>
      <p:ext uri="{BB962C8B-B14F-4D97-AF65-F5344CB8AC3E}">
        <p14:creationId xmlns:p14="http://schemas.microsoft.com/office/powerpoint/2010/main" val="951612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EF9B9D7-E5D0-4509-9B60-C219957E94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77AF0E05-E76D-4A4A-5FFE-68B8A6C24C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59B50FE7-5AD9-F978-FEF4-CF33D9577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6C030-B3AE-4D61-B27D-FA871469EB60}" type="datetimeFigureOut">
              <a:rPr lang="fr-BE" smtClean="0"/>
              <a:t>27-12-22</a:t>
            </a:fld>
            <a:endParaRPr lang="fr-BE"/>
          </a:p>
        </p:txBody>
      </p:sp>
      <p:sp>
        <p:nvSpPr>
          <p:cNvPr id="5" name="Espace réservé du pied de page 4">
            <a:extLst>
              <a:ext uri="{FF2B5EF4-FFF2-40B4-BE49-F238E27FC236}">
                <a16:creationId xmlns:a16="http://schemas.microsoft.com/office/drawing/2014/main" id="{44D6F1F2-B1CB-CF04-D3BD-A5021B3E15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F268E54F-6E92-8510-909B-FC4824E33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A36652-AF6C-4D10-9B83-E3CA19F01430}" type="slidenum">
              <a:rPr lang="fr-BE" smtClean="0"/>
              <a:t>‹N°›</a:t>
            </a:fld>
            <a:endParaRPr lang="fr-BE"/>
          </a:p>
        </p:txBody>
      </p:sp>
    </p:spTree>
    <p:extLst>
      <p:ext uri="{BB962C8B-B14F-4D97-AF65-F5344CB8AC3E}">
        <p14:creationId xmlns:p14="http://schemas.microsoft.com/office/powerpoint/2010/main" val="2135247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F9F7434-07D8-8082-FDC1-94F272312490}"/>
              </a:ext>
            </a:extLst>
          </p:cNvPr>
          <p:cNvSpPr txBox="1"/>
          <p:nvPr/>
        </p:nvSpPr>
        <p:spPr>
          <a:xfrm>
            <a:off x="1652733" y="1690063"/>
            <a:ext cx="8886535" cy="3477875"/>
          </a:xfrm>
          <a:prstGeom prst="rect">
            <a:avLst/>
          </a:prstGeom>
          <a:solidFill>
            <a:schemeClr val="accent4">
              <a:lumMod val="20000"/>
              <a:lumOff val="80000"/>
            </a:schemeClr>
          </a:solidFill>
        </p:spPr>
        <p:txBody>
          <a:bodyPr wrap="none" rtlCol="0">
            <a:spAutoFit/>
          </a:bodyPr>
          <a:lstStyle/>
          <a:p>
            <a:pPr algn="ctr"/>
            <a:r>
              <a:rPr lang="fr-BE" sz="4400" dirty="0">
                <a:solidFill>
                  <a:schemeClr val="accent4">
                    <a:lumMod val="50000"/>
                  </a:schemeClr>
                </a:solidFill>
              </a:rPr>
              <a:t>Conte de Noël</a:t>
            </a:r>
          </a:p>
          <a:p>
            <a:pPr algn="ctr"/>
            <a:r>
              <a:rPr lang="fr-BE" sz="4400" dirty="0">
                <a:solidFill>
                  <a:schemeClr val="accent4">
                    <a:lumMod val="50000"/>
                  </a:schemeClr>
                </a:solidFill>
              </a:rPr>
              <a:t>« Les quatre bougies du petit berger »</a:t>
            </a:r>
          </a:p>
          <a:p>
            <a:pPr algn="ctr"/>
            <a:endParaRPr lang="fr-BE" sz="4400" dirty="0">
              <a:solidFill>
                <a:schemeClr val="accent4">
                  <a:lumMod val="50000"/>
                </a:schemeClr>
              </a:solidFill>
            </a:endParaRPr>
          </a:p>
          <a:p>
            <a:pPr algn="ctr"/>
            <a:r>
              <a:rPr lang="fr-BE" sz="4400" dirty="0">
                <a:solidFill>
                  <a:schemeClr val="accent4">
                    <a:lumMod val="50000"/>
                  </a:schemeClr>
                </a:solidFill>
              </a:rPr>
              <a:t>Unité pastorale de Solre-sur-Sambre</a:t>
            </a:r>
          </a:p>
          <a:p>
            <a:pPr algn="ctr"/>
            <a:r>
              <a:rPr lang="fr-BE" sz="4400" dirty="0">
                <a:solidFill>
                  <a:schemeClr val="accent4">
                    <a:lumMod val="50000"/>
                  </a:schemeClr>
                </a:solidFill>
              </a:rPr>
              <a:t>Veillée de Noël 2022</a:t>
            </a:r>
          </a:p>
        </p:txBody>
      </p:sp>
    </p:spTree>
    <p:extLst>
      <p:ext uri="{BB962C8B-B14F-4D97-AF65-F5344CB8AC3E}">
        <p14:creationId xmlns:p14="http://schemas.microsoft.com/office/powerpoint/2010/main" val="3427705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BC87340-7C2E-20DF-250F-FB8E51FC2F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2490328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8D195236-718E-9A95-6810-94DE2862F4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2426268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5C91566-0535-9934-C4A9-7B41613B3A70}"/>
              </a:ext>
            </a:extLst>
          </p:cNvPr>
          <p:cNvSpPr txBox="1"/>
          <p:nvPr/>
        </p:nvSpPr>
        <p:spPr>
          <a:xfrm>
            <a:off x="1280603" y="542368"/>
            <a:ext cx="9869750" cy="5262979"/>
          </a:xfrm>
          <a:prstGeom prst="rect">
            <a:avLst/>
          </a:prstGeom>
          <a:solidFill>
            <a:schemeClr val="bg1"/>
          </a:solidFill>
        </p:spPr>
        <p:txBody>
          <a:bodyPr wrap="square">
            <a:spAutoFit/>
          </a:bodyPr>
          <a:lstStyle/>
          <a:p>
            <a:pPr algn="ctr"/>
            <a:r>
              <a:rPr lang="fr-BE" sz="4800" dirty="0"/>
              <a:t>Les anges dans nos campagnes</a:t>
            </a:r>
          </a:p>
          <a:p>
            <a:pPr algn="ctr"/>
            <a:r>
              <a:rPr lang="fr-BE" sz="4800" dirty="0"/>
              <a:t>Ont entonné l'hymne des cieux,</a:t>
            </a:r>
          </a:p>
          <a:p>
            <a:pPr algn="ctr"/>
            <a:r>
              <a:rPr lang="fr-BE" sz="4800" dirty="0"/>
              <a:t>Et l'écho de nos montagnes</a:t>
            </a:r>
          </a:p>
          <a:p>
            <a:pPr algn="ctr"/>
            <a:r>
              <a:rPr lang="fr-BE" sz="4800" dirty="0"/>
              <a:t>Redit ce chant mélodieux</a:t>
            </a:r>
          </a:p>
          <a:p>
            <a:pPr algn="ctr"/>
            <a:endParaRPr lang="fr-BE" sz="4800" dirty="0"/>
          </a:p>
          <a:p>
            <a:pPr algn="ctr"/>
            <a:r>
              <a:rPr lang="fr-BE" sz="4800" dirty="0"/>
              <a:t>Gloria in </a:t>
            </a:r>
            <a:r>
              <a:rPr lang="fr-BE" sz="4800" dirty="0" err="1"/>
              <a:t>excelsis</a:t>
            </a:r>
            <a:r>
              <a:rPr lang="fr-BE" sz="4800" dirty="0"/>
              <a:t> Deo</a:t>
            </a:r>
          </a:p>
          <a:p>
            <a:pPr algn="ctr"/>
            <a:r>
              <a:rPr lang="fr-BE" sz="4800" dirty="0"/>
              <a:t>Gloria in </a:t>
            </a:r>
            <a:r>
              <a:rPr lang="fr-BE" sz="4800" dirty="0" err="1"/>
              <a:t>excelsis</a:t>
            </a:r>
            <a:r>
              <a:rPr lang="fr-BE" sz="4800" dirty="0"/>
              <a:t> Deo</a:t>
            </a:r>
          </a:p>
        </p:txBody>
      </p:sp>
    </p:spTree>
    <p:extLst>
      <p:ext uri="{BB962C8B-B14F-4D97-AF65-F5344CB8AC3E}">
        <p14:creationId xmlns:p14="http://schemas.microsoft.com/office/powerpoint/2010/main" val="914889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mur, intérieur, plancher&#10;&#10;Description générée automatiquement">
            <a:extLst>
              <a:ext uri="{FF2B5EF4-FFF2-40B4-BE49-F238E27FC236}">
                <a16:creationId xmlns:a16="http://schemas.microsoft.com/office/drawing/2014/main" id="{052096F2-C710-4546-1805-A3128F0C11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956262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personne&#10;&#10;Description générée automatiquement">
            <a:extLst>
              <a:ext uri="{FF2B5EF4-FFF2-40B4-BE49-F238E27FC236}">
                <a16:creationId xmlns:a16="http://schemas.microsoft.com/office/drawing/2014/main" id="{76B62C50-8BCE-F4CA-637C-24DCD6AE55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751245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herbe, mouton, extérieur, ciel&#10;&#10;Description générée automatiquement">
            <a:extLst>
              <a:ext uri="{FF2B5EF4-FFF2-40B4-BE49-F238E27FC236}">
                <a16:creationId xmlns:a16="http://schemas.microsoft.com/office/drawing/2014/main" id="{50BEF49B-E70B-7167-71A6-D9048AA50FC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7737" y="0"/>
            <a:ext cx="10296525" cy="6858000"/>
          </a:xfrm>
          <a:prstGeom prst="rect">
            <a:avLst/>
          </a:prstGeom>
        </p:spPr>
      </p:pic>
    </p:spTree>
    <p:extLst>
      <p:ext uri="{BB962C8B-B14F-4D97-AF65-F5344CB8AC3E}">
        <p14:creationId xmlns:p14="http://schemas.microsoft.com/office/powerpoint/2010/main" val="579673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FF9002F-47AD-9F74-D8F1-476AB08596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907524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personne, intérieur, mur, debout&#10;&#10;Description générée automatiquement">
            <a:extLst>
              <a:ext uri="{FF2B5EF4-FFF2-40B4-BE49-F238E27FC236}">
                <a16:creationId xmlns:a16="http://schemas.microsoft.com/office/drawing/2014/main" id="{4594F038-479B-C938-49E0-92BFB76CFF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21069" y="-9000"/>
            <a:ext cx="6949863" cy="6876000"/>
          </a:xfrm>
          <a:prstGeom prst="rect">
            <a:avLst/>
          </a:prstGeom>
        </p:spPr>
      </p:pic>
    </p:spTree>
    <p:extLst>
      <p:ext uri="{BB962C8B-B14F-4D97-AF65-F5344CB8AC3E}">
        <p14:creationId xmlns:p14="http://schemas.microsoft.com/office/powerpoint/2010/main" val="2418915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intérieur, personne&#10;&#10;Description générée automatiquement">
            <a:extLst>
              <a:ext uri="{FF2B5EF4-FFF2-40B4-BE49-F238E27FC236}">
                <a16:creationId xmlns:a16="http://schemas.microsoft.com/office/drawing/2014/main" id="{8BC2D2E9-E449-3A69-CDD7-93CB7952F1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09825" y="9939"/>
            <a:ext cx="7372350" cy="6838122"/>
          </a:xfrm>
          <a:prstGeom prst="rect">
            <a:avLst/>
          </a:prstGeom>
        </p:spPr>
      </p:pic>
    </p:spTree>
    <p:extLst>
      <p:ext uri="{BB962C8B-B14F-4D97-AF65-F5344CB8AC3E}">
        <p14:creationId xmlns:p14="http://schemas.microsoft.com/office/powerpoint/2010/main" val="1164098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intérieur&#10;&#10;Description générée automatiquement">
            <a:extLst>
              <a:ext uri="{FF2B5EF4-FFF2-40B4-BE49-F238E27FC236}">
                <a16:creationId xmlns:a16="http://schemas.microsoft.com/office/drawing/2014/main" id="{3EB52436-A279-6A3B-A3CE-746455D8C3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145" y="0"/>
            <a:ext cx="5143500" cy="6858000"/>
          </a:xfrm>
          <a:prstGeom prst="rect">
            <a:avLst/>
          </a:prstGeom>
        </p:spPr>
      </p:pic>
      <p:pic>
        <p:nvPicPr>
          <p:cNvPr id="5" name="Image 4" descr="Une image contenant personne, pierre&#10;&#10;Description générée automatiquement">
            <a:extLst>
              <a:ext uri="{FF2B5EF4-FFF2-40B4-BE49-F238E27FC236}">
                <a16:creationId xmlns:a16="http://schemas.microsoft.com/office/drawing/2014/main" id="{2FC919B9-0E6B-59DA-B664-4367C51FC9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0788" y="0"/>
            <a:ext cx="5143500" cy="6858000"/>
          </a:xfrm>
          <a:prstGeom prst="rect">
            <a:avLst/>
          </a:prstGeom>
        </p:spPr>
      </p:pic>
    </p:spTree>
    <p:extLst>
      <p:ext uri="{BB962C8B-B14F-4D97-AF65-F5344CB8AC3E}">
        <p14:creationId xmlns:p14="http://schemas.microsoft.com/office/powerpoint/2010/main" val="22573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alilée Israël Banque d'images et photos libres de droit - iStock">
            <a:extLst>
              <a:ext uri="{FF2B5EF4-FFF2-40B4-BE49-F238E27FC236}">
                <a16:creationId xmlns:a16="http://schemas.microsoft.com/office/drawing/2014/main" id="{04DE353D-F6A7-2A22-1C5C-E7D4D82CFDB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6000" y="0"/>
            <a:ext cx="10800000" cy="72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629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6C39CDD-9506-325C-DA82-900A8230B947}"/>
              </a:ext>
            </a:extLst>
          </p:cNvPr>
          <p:cNvSpPr txBox="1"/>
          <p:nvPr/>
        </p:nvSpPr>
        <p:spPr>
          <a:xfrm>
            <a:off x="1252861" y="797511"/>
            <a:ext cx="9686278" cy="5262979"/>
          </a:xfrm>
          <a:prstGeom prst="rect">
            <a:avLst/>
          </a:prstGeom>
          <a:solidFill>
            <a:schemeClr val="bg1"/>
          </a:solidFill>
        </p:spPr>
        <p:txBody>
          <a:bodyPr wrap="square">
            <a:spAutoFit/>
          </a:bodyPr>
          <a:lstStyle/>
          <a:p>
            <a:pPr algn="ctr"/>
            <a:r>
              <a:rPr lang="fr-FR" sz="4800" dirty="0"/>
              <a:t>Ils annoncent la naissance</a:t>
            </a:r>
          </a:p>
          <a:p>
            <a:pPr algn="ctr"/>
            <a:r>
              <a:rPr lang="fr-FR" sz="4800" dirty="0"/>
              <a:t>Du libérateur d'Israël</a:t>
            </a:r>
          </a:p>
          <a:p>
            <a:pPr algn="ctr"/>
            <a:r>
              <a:rPr lang="fr-FR" sz="4800" dirty="0"/>
              <a:t>Et pleins de reconnaissance</a:t>
            </a:r>
          </a:p>
          <a:p>
            <a:pPr algn="ctr"/>
            <a:r>
              <a:rPr lang="fr-FR" sz="4800" dirty="0"/>
              <a:t>Chantent en ce jour solennel :</a:t>
            </a:r>
          </a:p>
          <a:p>
            <a:pPr algn="ctr"/>
            <a:endParaRPr lang="fr-FR" sz="4800" dirty="0"/>
          </a:p>
          <a:p>
            <a:pPr algn="ctr"/>
            <a:r>
              <a:rPr lang="fr-FR" sz="4800" dirty="0"/>
              <a:t>Gloria in </a:t>
            </a:r>
            <a:r>
              <a:rPr lang="fr-FR" sz="4800" dirty="0" err="1"/>
              <a:t>excelsis</a:t>
            </a:r>
            <a:r>
              <a:rPr lang="fr-FR" sz="4800" dirty="0"/>
              <a:t> Deo</a:t>
            </a:r>
          </a:p>
          <a:p>
            <a:pPr algn="ctr"/>
            <a:r>
              <a:rPr lang="fr-FR" sz="4800" dirty="0"/>
              <a:t>Gloria in </a:t>
            </a:r>
            <a:r>
              <a:rPr lang="fr-FR" sz="4800" dirty="0" err="1"/>
              <a:t>excelsis</a:t>
            </a:r>
            <a:r>
              <a:rPr lang="fr-FR" sz="4800" dirty="0"/>
              <a:t> Deo</a:t>
            </a:r>
            <a:endParaRPr lang="fr-BE" sz="4800" dirty="0"/>
          </a:p>
        </p:txBody>
      </p:sp>
    </p:spTree>
    <p:extLst>
      <p:ext uri="{BB962C8B-B14F-4D97-AF65-F5344CB8AC3E}">
        <p14:creationId xmlns:p14="http://schemas.microsoft.com/office/powerpoint/2010/main" val="747531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0C27BFC-DB0E-3D90-4B3D-B40EF16886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816812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personne&#10;&#10;Description générée automatiquement">
            <a:extLst>
              <a:ext uri="{FF2B5EF4-FFF2-40B4-BE49-F238E27FC236}">
                <a16:creationId xmlns:a16="http://schemas.microsoft.com/office/drawing/2014/main" id="{789681DE-449A-1C64-85E2-39F9127624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982282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personne&#10;&#10;Description générée automatiquement">
            <a:extLst>
              <a:ext uri="{FF2B5EF4-FFF2-40B4-BE49-F238E27FC236}">
                <a16:creationId xmlns:a16="http://schemas.microsoft.com/office/drawing/2014/main" id="{95BDFBFD-EC28-6266-BD7F-39FD0D37C3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508833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6C39CDD-9506-325C-DA82-900A8230B947}"/>
              </a:ext>
            </a:extLst>
          </p:cNvPr>
          <p:cNvSpPr txBox="1"/>
          <p:nvPr/>
        </p:nvSpPr>
        <p:spPr>
          <a:xfrm>
            <a:off x="1252861" y="797511"/>
            <a:ext cx="9686278" cy="5262979"/>
          </a:xfrm>
          <a:prstGeom prst="rect">
            <a:avLst/>
          </a:prstGeom>
          <a:solidFill>
            <a:schemeClr val="bg1"/>
          </a:solidFill>
        </p:spPr>
        <p:txBody>
          <a:bodyPr wrap="square">
            <a:spAutoFit/>
          </a:bodyPr>
          <a:lstStyle/>
          <a:p>
            <a:pPr algn="ctr"/>
            <a:r>
              <a:rPr lang="fr-FR" sz="4800" dirty="0"/>
              <a:t>Il est né, le Roi céleste </a:t>
            </a:r>
          </a:p>
          <a:p>
            <a:pPr algn="ctr"/>
            <a:r>
              <a:rPr lang="fr-FR" sz="4800" dirty="0"/>
              <a:t>Le seul Très-Haut, le seul Seigneur </a:t>
            </a:r>
          </a:p>
          <a:p>
            <a:pPr algn="ctr"/>
            <a:r>
              <a:rPr lang="fr-FR" sz="4800" dirty="0"/>
              <a:t>En lui Dieu se manifeste </a:t>
            </a:r>
          </a:p>
          <a:p>
            <a:pPr algn="ctr"/>
            <a:r>
              <a:rPr lang="fr-FR" sz="4800" dirty="0"/>
              <a:t>Et vous révèle un grand bonheur</a:t>
            </a:r>
          </a:p>
          <a:p>
            <a:pPr algn="ctr"/>
            <a:endParaRPr lang="fr-FR" sz="4800" dirty="0"/>
          </a:p>
          <a:p>
            <a:pPr algn="ctr"/>
            <a:r>
              <a:rPr lang="fr-FR" sz="4800" dirty="0"/>
              <a:t>Gloria in </a:t>
            </a:r>
            <a:r>
              <a:rPr lang="fr-FR" sz="4800" dirty="0" err="1"/>
              <a:t>excelsis</a:t>
            </a:r>
            <a:r>
              <a:rPr lang="fr-FR" sz="4800" dirty="0"/>
              <a:t> Deo</a:t>
            </a:r>
          </a:p>
          <a:p>
            <a:pPr algn="ctr"/>
            <a:r>
              <a:rPr lang="fr-FR" sz="4800" dirty="0"/>
              <a:t>Gloria in </a:t>
            </a:r>
            <a:r>
              <a:rPr lang="fr-FR" sz="4800" dirty="0" err="1"/>
              <a:t>excelsis</a:t>
            </a:r>
            <a:r>
              <a:rPr lang="fr-FR" sz="4800" dirty="0"/>
              <a:t> Deo</a:t>
            </a:r>
            <a:endParaRPr lang="fr-BE" sz="4800" dirty="0"/>
          </a:p>
        </p:txBody>
      </p:sp>
    </p:spTree>
    <p:extLst>
      <p:ext uri="{BB962C8B-B14F-4D97-AF65-F5344CB8AC3E}">
        <p14:creationId xmlns:p14="http://schemas.microsoft.com/office/powerpoint/2010/main" val="2563036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personne, intérieur&#10;&#10;Description générée automatiquement">
            <a:extLst>
              <a:ext uri="{FF2B5EF4-FFF2-40B4-BE49-F238E27FC236}">
                <a16:creationId xmlns:a16="http://schemas.microsoft.com/office/drawing/2014/main" id="{B999C00E-8905-EEBE-E797-54AF877DFB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225935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intérieur&#10;&#10;Description générée automatiquement">
            <a:extLst>
              <a:ext uri="{FF2B5EF4-FFF2-40B4-BE49-F238E27FC236}">
                <a16:creationId xmlns:a16="http://schemas.microsoft.com/office/drawing/2014/main" id="{2926585A-806B-F410-08C8-CB9050DEB0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709353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habillé&#10;&#10;Description générée automatiquement">
            <a:extLst>
              <a:ext uri="{FF2B5EF4-FFF2-40B4-BE49-F238E27FC236}">
                <a16:creationId xmlns:a16="http://schemas.microsoft.com/office/drawing/2014/main" id="{9D65F727-0F0F-F09C-5CBC-1584615214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1206768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personne&#10;&#10;Description générée automatiquement">
            <a:extLst>
              <a:ext uri="{FF2B5EF4-FFF2-40B4-BE49-F238E27FC236}">
                <a16:creationId xmlns:a16="http://schemas.microsoft.com/office/drawing/2014/main" id="{3A05D209-8E7B-2689-0C01-72F3B3E446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2142083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6C39CDD-9506-325C-DA82-900A8230B947}"/>
              </a:ext>
            </a:extLst>
          </p:cNvPr>
          <p:cNvSpPr txBox="1"/>
          <p:nvPr/>
        </p:nvSpPr>
        <p:spPr>
          <a:xfrm>
            <a:off x="1252861" y="797511"/>
            <a:ext cx="9686278" cy="5262979"/>
          </a:xfrm>
          <a:prstGeom prst="rect">
            <a:avLst/>
          </a:prstGeom>
          <a:solidFill>
            <a:schemeClr val="bg1"/>
          </a:solidFill>
        </p:spPr>
        <p:txBody>
          <a:bodyPr wrap="square">
            <a:spAutoFit/>
          </a:bodyPr>
          <a:lstStyle/>
          <a:p>
            <a:pPr algn="ctr"/>
            <a:r>
              <a:rPr lang="fr-FR" sz="4800" dirty="0"/>
              <a:t>Il apporte à tout le monde </a:t>
            </a:r>
          </a:p>
          <a:p>
            <a:pPr algn="ctr"/>
            <a:r>
              <a:rPr lang="fr-FR" sz="4800" dirty="0"/>
              <a:t>La Paix, ce bien si précieux </a:t>
            </a:r>
          </a:p>
          <a:p>
            <a:pPr algn="ctr"/>
            <a:r>
              <a:rPr lang="fr-FR" sz="4800" dirty="0"/>
              <a:t>Que bientôt nos cœurs répondent </a:t>
            </a:r>
          </a:p>
          <a:p>
            <a:pPr algn="ctr"/>
            <a:r>
              <a:rPr lang="fr-FR" sz="4800" dirty="0"/>
              <a:t>En accueillant le don des cieux</a:t>
            </a:r>
          </a:p>
          <a:p>
            <a:pPr algn="ctr"/>
            <a:endParaRPr lang="fr-FR" sz="4800" dirty="0"/>
          </a:p>
          <a:p>
            <a:pPr algn="ctr"/>
            <a:r>
              <a:rPr lang="fr-FR" sz="4800" dirty="0"/>
              <a:t>Gloria in </a:t>
            </a:r>
            <a:r>
              <a:rPr lang="fr-FR" sz="4800" dirty="0" err="1"/>
              <a:t>excelsis</a:t>
            </a:r>
            <a:r>
              <a:rPr lang="fr-FR" sz="4800" dirty="0"/>
              <a:t> Deo</a:t>
            </a:r>
          </a:p>
          <a:p>
            <a:pPr algn="ctr"/>
            <a:r>
              <a:rPr lang="fr-FR" sz="4800" dirty="0"/>
              <a:t>Gloria in </a:t>
            </a:r>
            <a:r>
              <a:rPr lang="fr-FR" sz="4800" dirty="0" err="1"/>
              <a:t>excelsis</a:t>
            </a:r>
            <a:r>
              <a:rPr lang="fr-FR" sz="4800" dirty="0"/>
              <a:t> Deo</a:t>
            </a:r>
            <a:endParaRPr lang="fr-BE" sz="4800" dirty="0"/>
          </a:p>
        </p:txBody>
      </p:sp>
    </p:spTree>
    <p:extLst>
      <p:ext uri="{BB962C8B-B14F-4D97-AF65-F5344CB8AC3E}">
        <p14:creationId xmlns:p14="http://schemas.microsoft.com/office/powerpoint/2010/main" val="2948683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outon Des Montagnes Galloises Banque d'images et photos libres de droit -  iStock">
            <a:extLst>
              <a:ext uri="{FF2B5EF4-FFF2-40B4-BE49-F238E27FC236}">
                <a16:creationId xmlns:a16="http://schemas.microsoft.com/office/drawing/2014/main" id="{705F7DF7-A56E-C74E-ECB1-CEC791C2915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3769" y="234180"/>
            <a:ext cx="9584462" cy="6389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380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bâtiment, horloge, tour, extérieur&#10;&#10;Description générée automatiquement">
            <a:extLst>
              <a:ext uri="{FF2B5EF4-FFF2-40B4-BE49-F238E27FC236}">
                <a16:creationId xmlns:a16="http://schemas.microsoft.com/office/drawing/2014/main" id="{2BE49FD7-1BFC-EB86-C320-1F356D1437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5000" y="0"/>
            <a:ext cx="3959499" cy="6858000"/>
          </a:xfrm>
          <a:prstGeom prst="rect">
            <a:avLst/>
          </a:prstGeom>
        </p:spPr>
      </p:pic>
      <p:pic>
        <p:nvPicPr>
          <p:cNvPr id="7" name="Image 6" descr="Une image contenant armoire, plancher&#10;&#10;Description générée automatiquement">
            <a:extLst>
              <a:ext uri="{FF2B5EF4-FFF2-40B4-BE49-F238E27FC236}">
                <a16:creationId xmlns:a16="http://schemas.microsoft.com/office/drawing/2014/main" id="{5D7EF5D0-7796-CC86-E71D-4813BFB974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29325" y="0"/>
            <a:ext cx="5143500" cy="6858000"/>
          </a:xfrm>
          <a:prstGeom prst="rect">
            <a:avLst/>
          </a:prstGeom>
        </p:spPr>
      </p:pic>
    </p:spTree>
    <p:extLst>
      <p:ext uri="{BB962C8B-B14F-4D97-AF65-F5344CB8AC3E}">
        <p14:creationId xmlns:p14="http://schemas.microsoft.com/office/powerpoint/2010/main" val="3253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F462D8B-20D9-4C9B-B621-E84BD752A8A8}"/>
              </a:ext>
            </a:extLst>
          </p:cNvPr>
          <p:cNvSpPr txBox="1"/>
          <p:nvPr/>
        </p:nvSpPr>
        <p:spPr>
          <a:xfrm>
            <a:off x="4980373" y="2796466"/>
            <a:ext cx="1954061" cy="369332"/>
          </a:xfrm>
          <a:prstGeom prst="rect">
            <a:avLst/>
          </a:prstGeom>
          <a:noFill/>
        </p:spPr>
        <p:txBody>
          <a:bodyPr wrap="none" rtlCol="0">
            <a:spAutoFit/>
          </a:bodyPr>
          <a:lstStyle/>
          <a:p>
            <a:r>
              <a:rPr lang="fr-BE" dirty="0"/>
              <a:t>Assemblée d’église</a:t>
            </a:r>
          </a:p>
        </p:txBody>
      </p:sp>
      <p:pic>
        <p:nvPicPr>
          <p:cNvPr id="4" name="Image 3">
            <a:extLst>
              <a:ext uri="{FF2B5EF4-FFF2-40B4-BE49-F238E27FC236}">
                <a16:creationId xmlns:a16="http://schemas.microsoft.com/office/drawing/2014/main" id="{88434E13-A282-75C1-5B4F-BC79E58DA1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957590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personne, enfant, groupe, gens&#10;&#10;Description générée automatiquement">
            <a:extLst>
              <a:ext uri="{FF2B5EF4-FFF2-40B4-BE49-F238E27FC236}">
                <a16:creationId xmlns:a16="http://schemas.microsoft.com/office/drawing/2014/main" id="{8A92C45F-D7B0-D1C8-5978-EECBA60BA3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048939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personne, terrain, enfant, groupe&#10;&#10;Description générée automatiquement">
            <a:extLst>
              <a:ext uri="{FF2B5EF4-FFF2-40B4-BE49-F238E27FC236}">
                <a16:creationId xmlns:a16="http://schemas.microsoft.com/office/drawing/2014/main" id="{5F0BAB9E-C343-A917-6798-C476AE57F6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23401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Quand la joie de Noël s'exporte devant l'église Notre Dame des Grâces –  Unité Pastorale Notre-Dame de Val Duchesse">
            <a:extLst>
              <a:ext uri="{FF2B5EF4-FFF2-40B4-BE49-F238E27FC236}">
                <a16:creationId xmlns:a16="http://schemas.microsoft.com/office/drawing/2014/main" id="{4BB6A04C-0ACC-95B0-029D-D2D914156C4D}"/>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52000" contrast="40000"/>
                    </a14:imgEffect>
                  </a14:imgLayer>
                </a14:imgProps>
              </a:ext>
              <a:ext uri="{28A0092B-C50C-407E-A947-70E740481C1C}">
                <a14:useLocalDpi xmlns:a14="http://schemas.microsoft.com/office/drawing/2010/main"/>
              </a:ext>
            </a:extLst>
          </a:blip>
          <a:srcRect/>
          <a:stretch>
            <a:fillRect/>
          </a:stretch>
        </p:blipFill>
        <p:spPr bwMode="auto">
          <a:xfrm>
            <a:off x="1524000" y="0"/>
            <a:ext cx="9142413" cy="68580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36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bébé, pleine, lit bébé&#10;&#10;Description générée automatiquement">
            <a:extLst>
              <a:ext uri="{FF2B5EF4-FFF2-40B4-BE49-F238E27FC236}">
                <a16:creationId xmlns:a16="http://schemas.microsoft.com/office/drawing/2014/main" id="{52E0D8B5-DC63-150D-D6EA-3116209966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580250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A9D7211-CAF6-41BF-00BD-B617016B7F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841075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personne, posant, groupe, gens&#10;&#10;Description générée automatiquement">
            <a:extLst>
              <a:ext uri="{FF2B5EF4-FFF2-40B4-BE49-F238E27FC236}">
                <a16:creationId xmlns:a16="http://schemas.microsoft.com/office/drawing/2014/main" id="{1BA4AA8A-3190-68B7-C343-0FDFB592B4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83038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50F16C2-7503-FDB2-5AED-C6C6C56FA0D8}"/>
              </a:ext>
            </a:extLst>
          </p:cNvPr>
          <p:cNvSpPr txBox="1"/>
          <p:nvPr/>
        </p:nvSpPr>
        <p:spPr>
          <a:xfrm>
            <a:off x="1252861" y="1536174"/>
            <a:ext cx="9686278" cy="3785652"/>
          </a:xfrm>
          <a:prstGeom prst="rect">
            <a:avLst/>
          </a:prstGeom>
          <a:solidFill>
            <a:schemeClr val="bg1"/>
          </a:solidFill>
        </p:spPr>
        <p:txBody>
          <a:bodyPr wrap="square">
            <a:spAutoFit/>
          </a:bodyPr>
          <a:lstStyle/>
          <a:p>
            <a:pPr algn="ctr"/>
            <a:r>
              <a:rPr lang="fr-FR" sz="4800" dirty="0"/>
              <a:t>1 - Douce nuit, sainte nuit !</a:t>
            </a:r>
          </a:p>
          <a:p>
            <a:pPr algn="ctr"/>
            <a:r>
              <a:rPr lang="fr-FR" sz="4800" dirty="0"/>
              <a:t>Dans les cieux ! L'astre luit.</a:t>
            </a:r>
          </a:p>
          <a:p>
            <a:pPr algn="ctr"/>
            <a:r>
              <a:rPr lang="fr-FR" sz="4800" dirty="0"/>
              <a:t>Le mystère annoncé s'accomplit</a:t>
            </a:r>
          </a:p>
          <a:p>
            <a:pPr algn="ctr"/>
            <a:r>
              <a:rPr lang="fr-FR" sz="4800" dirty="0"/>
              <a:t>Cet enfant sur la paille endormi,</a:t>
            </a:r>
          </a:p>
          <a:p>
            <a:pPr algn="ctr"/>
            <a:r>
              <a:rPr lang="fr-FR" sz="4800" dirty="0"/>
              <a:t>C'est l'amour infini ! x2</a:t>
            </a:r>
            <a:endParaRPr lang="fr-BE" sz="4800" dirty="0"/>
          </a:p>
        </p:txBody>
      </p:sp>
    </p:spTree>
    <p:extLst>
      <p:ext uri="{BB962C8B-B14F-4D97-AF65-F5344CB8AC3E}">
        <p14:creationId xmlns:p14="http://schemas.microsoft.com/office/powerpoint/2010/main" val="2861593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50F16C2-7503-FDB2-5AED-C6C6C56FA0D8}"/>
              </a:ext>
            </a:extLst>
          </p:cNvPr>
          <p:cNvSpPr txBox="1"/>
          <p:nvPr/>
        </p:nvSpPr>
        <p:spPr>
          <a:xfrm>
            <a:off x="956384" y="1536174"/>
            <a:ext cx="10279232" cy="3785652"/>
          </a:xfrm>
          <a:prstGeom prst="rect">
            <a:avLst/>
          </a:prstGeom>
          <a:solidFill>
            <a:schemeClr val="bg1"/>
          </a:solidFill>
        </p:spPr>
        <p:txBody>
          <a:bodyPr wrap="square">
            <a:spAutoFit/>
          </a:bodyPr>
          <a:lstStyle/>
          <a:p>
            <a:pPr algn="ctr"/>
            <a:r>
              <a:rPr lang="fr-FR" sz="4800" dirty="0"/>
              <a:t>2 - Saint enfant, doux agneau !</a:t>
            </a:r>
          </a:p>
          <a:p>
            <a:pPr algn="ctr"/>
            <a:r>
              <a:rPr lang="fr-FR" sz="4800" dirty="0"/>
              <a:t>Qu'il est grand ! Qu'il est beau !</a:t>
            </a:r>
          </a:p>
          <a:p>
            <a:pPr algn="ctr"/>
            <a:r>
              <a:rPr lang="fr-FR" sz="4800" dirty="0"/>
              <a:t>Entendez résonner les pipeaux</a:t>
            </a:r>
          </a:p>
          <a:p>
            <a:pPr algn="ctr"/>
            <a:r>
              <a:rPr lang="fr-FR" sz="4800" dirty="0"/>
              <a:t>Des bergers conduisant leurs troupeaux</a:t>
            </a:r>
          </a:p>
          <a:p>
            <a:pPr algn="ctr"/>
            <a:r>
              <a:rPr lang="fr-FR" sz="4800" dirty="0"/>
              <a:t>Vers son humble berceau ! x2</a:t>
            </a:r>
            <a:endParaRPr lang="fr-BE" sz="4800" dirty="0"/>
          </a:p>
        </p:txBody>
      </p:sp>
    </p:spTree>
    <p:extLst>
      <p:ext uri="{BB962C8B-B14F-4D97-AF65-F5344CB8AC3E}">
        <p14:creationId xmlns:p14="http://schemas.microsoft.com/office/powerpoint/2010/main" val="1277920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personne, gens&#10;&#10;Description générée automatiquement">
            <a:extLst>
              <a:ext uri="{FF2B5EF4-FFF2-40B4-BE49-F238E27FC236}">
                <a16:creationId xmlns:a16="http://schemas.microsoft.com/office/drawing/2014/main" id="{5467E15B-8B09-2FBD-ED5B-2C1D58E316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8515" y="0"/>
            <a:ext cx="7534970" cy="6858000"/>
          </a:xfrm>
          <a:prstGeom prst="rect">
            <a:avLst/>
          </a:prstGeom>
        </p:spPr>
      </p:pic>
    </p:spTree>
    <p:extLst>
      <p:ext uri="{BB962C8B-B14F-4D97-AF65-F5344CB8AC3E}">
        <p14:creationId xmlns:p14="http://schemas.microsoft.com/office/powerpoint/2010/main" val="3463713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50F16C2-7503-FDB2-5AED-C6C6C56FA0D8}"/>
              </a:ext>
            </a:extLst>
          </p:cNvPr>
          <p:cNvSpPr txBox="1"/>
          <p:nvPr/>
        </p:nvSpPr>
        <p:spPr>
          <a:xfrm>
            <a:off x="1252861" y="1536174"/>
            <a:ext cx="9686278" cy="3785652"/>
          </a:xfrm>
          <a:prstGeom prst="rect">
            <a:avLst/>
          </a:prstGeom>
          <a:solidFill>
            <a:schemeClr val="bg1"/>
          </a:solidFill>
        </p:spPr>
        <p:txBody>
          <a:bodyPr wrap="square">
            <a:spAutoFit/>
          </a:bodyPr>
          <a:lstStyle/>
          <a:p>
            <a:pPr algn="ctr"/>
            <a:r>
              <a:rPr lang="fr-FR" sz="4800"/>
              <a:t>5 - Paix </a:t>
            </a:r>
            <a:r>
              <a:rPr lang="fr-FR" sz="4800" dirty="0"/>
              <a:t>à tous ! Gloire au ciel !</a:t>
            </a:r>
          </a:p>
          <a:p>
            <a:pPr algn="ctr"/>
            <a:r>
              <a:rPr lang="fr-FR" sz="4800" dirty="0"/>
              <a:t>Gloire au sein maternel,</a:t>
            </a:r>
          </a:p>
          <a:p>
            <a:pPr algn="ctr"/>
            <a:r>
              <a:rPr lang="fr-FR" sz="4800" dirty="0"/>
              <a:t>Qui pour nous, en ce jour de Noël,</a:t>
            </a:r>
          </a:p>
          <a:p>
            <a:pPr algn="ctr"/>
            <a:r>
              <a:rPr lang="fr-FR" sz="4800" dirty="0"/>
              <a:t>Enfanta le Sauveur éternel,</a:t>
            </a:r>
          </a:p>
          <a:p>
            <a:pPr algn="ctr"/>
            <a:r>
              <a:rPr lang="fr-FR" sz="4800" dirty="0"/>
              <a:t>Qu'attendait Israël ! x2</a:t>
            </a:r>
            <a:endParaRPr lang="fr-BE" sz="4800" dirty="0"/>
          </a:p>
        </p:txBody>
      </p:sp>
    </p:spTree>
    <p:extLst>
      <p:ext uri="{BB962C8B-B14F-4D97-AF65-F5344CB8AC3E}">
        <p14:creationId xmlns:p14="http://schemas.microsoft.com/office/powerpoint/2010/main" val="3987010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personne, jupe&#10;&#10;Description générée automatiquement">
            <a:extLst>
              <a:ext uri="{FF2B5EF4-FFF2-40B4-BE49-F238E27FC236}">
                <a16:creationId xmlns:a16="http://schemas.microsoft.com/office/drawing/2014/main" id="{6239900B-F211-BDFE-C618-E082AADFD8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220807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es français se tournent davantage vers la viande d'agneau française">
            <a:extLst>
              <a:ext uri="{FF2B5EF4-FFF2-40B4-BE49-F238E27FC236}">
                <a16:creationId xmlns:a16="http://schemas.microsoft.com/office/drawing/2014/main" id="{F0C7152B-DEB6-7621-8DC3-AD1DBBC107E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3500" y="757238"/>
            <a:ext cx="9525000" cy="534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968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personne, extérieur, homme&#10;&#10;Description générée automatiquement">
            <a:extLst>
              <a:ext uri="{FF2B5EF4-FFF2-40B4-BE49-F238E27FC236}">
                <a16:creationId xmlns:a16="http://schemas.microsoft.com/office/drawing/2014/main" id="{D99C51BA-3DA2-2BC7-4798-72DD22AF17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4670" y="0"/>
            <a:ext cx="7742659" cy="6858000"/>
          </a:xfrm>
          <a:prstGeom prst="rect">
            <a:avLst/>
          </a:prstGeom>
        </p:spPr>
      </p:pic>
    </p:spTree>
    <p:extLst>
      <p:ext uri="{BB962C8B-B14F-4D97-AF65-F5344CB8AC3E}">
        <p14:creationId xmlns:p14="http://schemas.microsoft.com/office/powerpoint/2010/main" val="2622740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2E845AD-33D4-304A-4317-F96A7618CC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1031723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personne&#10;&#10;Description générée automatiquement">
            <a:extLst>
              <a:ext uri="{FF2B5EF4-FFF2-40B4-BE49-F238E27FC236}">
                <a16:creationId xmlns:a16="http://schemas.microsoft.com/office/drawing/2014/main" id="{5892B84A-C82D-BF02-2F68-D3AF53528D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355150722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329</TotalTime>
  <Words>1742</Words>
  <Application>Microsoft Office PowerPoint</Application>
  <PresentationFormat>Grand écran</PresentationFormat>
  <Paragraphs>114</Paragraphs>
  <Slides>40</Slides>
  <Notes>32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40</vt:i4>
      </vt:variant>
    </vt:vector>
  </HeadingPairs>
  <TitlesOfParts>
    <vt:vector size="44"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Kristina Koethe</dc:creator>
  <cp:lastModifiedBy>Kristina Koethe</cp:lastModifiedBy>
  <cp:revision>18</cp:revision>
  <dcterms:created xsi:type="dcterms:W3CDTF">2022-12-14T16:40:26Z</dcterms:created>
  <dcterms:modified xsi:type="dcterms:W3CDTF">2022-12-27T09:22:39Z</dcterms:modified>
</cp:coreProperties>
</file>